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3716000" cy="17145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82" autoAdjust="0"/>
  </p:normalViewPr>
  <p:slideViewPr>
    <p:cSldViewPr snapToGrid="0" snapToObjects="1">
      <p:cViewPr>
        <p:scale>
          <a:sx n="66" d="100"/>
          <a:sy n="66" d="100"/>
        </p:scale>
        <p:origin x="-1816" y="-576"/>
      </p:cViewPr>
      <p:guideLst>
        <p:guide orient="horz" pos="5400"/>
        <p:guide pos="43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5104014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en.wikipedia.org/wiki/Website_wirefram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00000"/>
              </a:lnSpc>
              <a:spcBef>
                <a:spcPts val="0"/>
              </a:spcBef>
              <a:buNone/>
            </a:pPr>
            <a:r>
              <a:rPr lang="en" sz="1600" b="1"/>
              <a:t>Precedence (Guide the Eye)</a:t>
            </a:r>
          </a:p>
          <a:p>
            <a:pPr lvl="0" rtl="0">
              <a:lnSpc>
                <a:spcPct val="100000"/>
              </a:lnSpc>
              <a:spcBef>
                <a:spcPts val="0"/>
              </a:spcBef>
              <a:buNone/>
            </a:pPr>
            <a:endParaRPr sz="1000"/>
          </a:p>
          <a:p>
            <a:pPr lvl="0" rtl="0">
              <a:lnSpc>
                <a:spcPct val="100000"/>
              </a:lnSpc>
              <a:spcBef>
                <a:spcPts val="0"/>
              </a:spcBef>
              <a:buNone/>
            </a:pPr>
            <a:r>
              <a:rPr lang="en" sz="1000"/>
              <a:t>Directions: Use the following 5 tools to create a layout from the given elements to guide your viewer’s eye through the important elements on a web page.</a:t>
            </a:r>
          </a:p>
          <a:p>
            <a:pPr lvl="0" rtl="0">
              <a:lnSpc>
                <a:spcPct val="100000"/>
              </a:lnSpc>
              <a:spcBef>
                <a:spcPts val="0"/>
              </a:spcBef>
              <a:buNone/>
            </a:pPr>
            <a:endParaRPr sz="1000"/>
          </a:p>
          <a:p>
            <a:pPr marL="508000" lvl="0" indent="-292100" rtl="0">
              <a:lnSpc>
                <a:spcPct val="100000"/>
              </a:lnSpc>
              <a:spcBef>
                <a:spcPts val="0"/>
              </a:spcBef>
              <a:spcAft>
                <a:spcPts val="1900"/>
              </a:spcAft>
              <a:buClr>
                <a:srgbClr val="000000"/>
              </a:buClr>
              <a:buSzPct val="100000"/>
              <a:buFont typeface="Arial"/>
              <a:buChar char="●"/>
            </a:pPr>
            <a:r>
              <a:rPr lang="en" sz="1000" b="1"/>
              <a:t>Position</a:t>
            </a:r>
            <a:r>
              <a:rPr lang="en" sz="1000"/>
              <a:t> — Rearrange the elements on the page so the viewer sees the most important elements first.</a:t>
            </a:r>
          </a:p>
          <a:p>
            <a:pPr marL="508000" lvl="0" indent="-292100" rtl="0">
              <a:lnSpc>
                <a:spcPct val="100000"/>
              </a:lnSpc>
              <a:spcBef>
                <a:spcPts val="0"/>
              </a:spcBef>
              <a:spcAft>
                <a:spcPts val="1900"/>
              </a:spcAft>
              <a:buClr>
                <a:srgbClr val="000000"/>
              </a:buClr>
              <a:buSzPct val="100000"/>
              <a:buFont typeface="Arial"/>
              <a:buChar char="●"/>
            </a:pPr>
            <a:r>
              <a:rPr lang="en" sz="1000" b="1"/>
              <a:t>Size</a:t>
            </a:r>
            <a:r>
              <a:rPr lang="en" sz="1000"/>
              <a:t> — Important elements should be big to stand out from the rest.</a:t>
            </a:r>
          </a:p>
          <a:p>
            <a:pPr marL="508000" lvl="0" indent="-292100" rtl="0">
              <a:lnSpc>
                <a:spcPct val="100000"/>
              </a:lnSpc>
              <a:spcBef>
                <a:spcPts val="0"/>
              </a:spcBef>
              <a:spcAft>
                <a:spcPts val="1900"/>
              </a:spcAft>
              <a:buClr>
                <a:srgbClr val="000000"/>
              </a:buClr>
              <a:buSzPct val="100000"/>
              <a:buFont typeface="Arial"/>
              <a:buChar char="●"/>
            </a:pPr>
            <a:r>
              <a:rPr lang="en" sz="1000" b="1"/>
              <a:t>Design Elements</a:t>
            </a:r>
            <a:r>
              <a:rPr lang="en" sz="1000"/>
              <a:t> — Use shapes to draw the user’s eye to important elements or use shapes to group similar items on the page.</a:t>
            </a:r>
          </a:p>
          <a:p>
            <a:pPr marL="508000" lvl="0" indent="-292100" rtl="0">
              <a:lnSpc>
                <a:spcPct val="100000"/>
              </a:lnSpc>
              <a:spcBef>
                <a:spcPts val="0"/>
              </a:spcBef>
              <a:spcAft>
                <a:spcPts val="1900"/>
              </a:spcAft>
              <a:buClr>
                <a:srgbClr val="000000"/>
              </a:buClr>
              <a:buSzPct val="100000"/>
              <a:buFont typeface="Arial"/>
              <a:buChar char="●"/>
            </a:pPr>
            <a:r>
              <a:rPr lang="en" sz="1000" b="1"/>
              <a:t>Color</a:t>
            </a:r>
            <a:r>
              <a:rPr lang="en" sz="1000"/>
              <a:t> — Use color (on the shapes) to draw the user’s eye to important elements.</a:t>
            </a:r>
          </a:p>
          <a:p>
            <a:pPr marL="508000" lvl="0" indent="-292100" rtl="0">
              <a:lnSpc>
                <a:spcPct val="100000"/>
              </a:lnSpc>
              <a:spcBef>
                <a:spcPts val="0"/>
              </a:spcBef>
              <a:spcAft>
                <a:spcPts val="1900"/>
              </a:spcAft>
              <a:buClr>
                <a:srgbClr val="000000"/>
              </a:buClr>
              <a:buSzPct val="100000"/>
              <a:buFont typeface="Arial"/>
              <a:buChar char="●"/>
            </a:pPr>
            <a:r>
              <a:rPr lang="en" sz="1000" b="1"/>
              <a:t>Contrast</a:t>
            </a:r>
            <a:r>
              <a:rPr lang="en" sz="1000"/>
              <a:t> — Make sure that important elements are different and stand out from the rest of the elements.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t>Spacing</a:t>
            </a:r>
          </a:p>
          <a:p>
            <a:pPr lvl="0" rtl="0">
              <a:spcBef>
                <a:spcPts val="0"/>
              </a:spcBef>
              <a:buClr>
                <a:schemeClr val="dk1"/>
              </a:buClr>
              <a:buFont typeface="Arial"/>
              <a:buNone/>
            </a:pPr>
            <a:endParaRPr sz="1000"/>
          </a:p>
          <a:p>
            <a:pPr lvl="0" rtl="0">
              <a:spcBef>
                <a:spcPts val="0"/>
              </a:spcBef>
              <a:buClr>
                <a:schemeClr val="dk1"/>
              </a:buClr>
              <a:buNone/>
            </a:pPr>
            <a:r>
              <a:rPr lang="en" sz="1000"/>
              <a:t>Directions: Use the following 3 tools to create a layout from the given elements that is clear, organized, and easy to read.</a:t>
            </a:r>
          </a:p>
          <a:p>
            <a:pPr lvl="0" rtl="0">
              <a:spcBef>
                <a:spcPts val="0"/>
              </a:spcBef>
              <a:buClr>
                <a:schemeClr val="dk1"/>
              </a:buClr>
              <a:buNone/>
            </a:pPr>
            <a:endParaRPr sz="1000"/>
          </a:p>
          <a:p>
            <a:pPr marL="508000" lvl="0" indent="-292100" rtl="0">
              <a:spcBef>
                <a:spcPts val="0"/>
              </a:spcBef>
              <a:spcAft>
                <a:spcPts val="1900"/>
              </a:spcAft>
              <a:buClr>
                <a:srgbClr val="000000"/>
              </a:buClr>
              <a:buSzPct val="100000"/>
              <a:buFont typeface="Arial"/>
              <a:buChar char="●"/>
            </a:pPr>
            <a:r>
              <a:rPr lang="en" sz="1000" b="1"/>
              <a:t>Line Spacing</a:t>
            </a:r>
          </a:p>
          <a:p>
            <a:pPr marL="508000" lvl="0" indent="-292100" rtl="0">
              <a:spcBef>
                <a:spcPts val="0"/>
              </a:spcBef>
              <a:spcAft>
                <a:spcPts val="1900"/>
              </a:spcAft>
              <a:buClr>
                <a:srgbClr val="000000"/>
              </a:buClr>
              <a:buSzPct val="100000"/>
              <a:buFont typeface="Arial"/>
              <a:buChar char="●"/>
            </a:pPr>
            <a:r>
              <a:rPr lang="en" sz="1000" b="1"/>
              <a:t>Padding</a:t>
            </a:r>
          </a:p>
          <a:p>
            <a:pPr marL="508000" lvl="0" indent="-292100" rtl="0">
              <a:spcBef>
                <a:spcPts val="0"/>
              </a:spcBef>
              <a:spcAft>
                <a:spcPts val="1900"/>
              </a:spcAft>
              <a:buClr>
                <a:srgbClr val="575757"/>
              </a:buClr>
              <a:buSzPct val="100000"/>
              <a:buFont typeface="Arial"/>
              <a:buChar char="●"/>
            </a:pPr>
            <a:r>
              <a:rPr lang="en" sz="1000" b="1"/>
              <a:t>White</a:t>
            </a:r>
            <a:r>
              <a:rPr lang="en" sz="1000" b="1">
                <a:solidFill>
                  <a:schemeClr val="dk1"/>
                </a:solidFill>
              </a:rPr>
              <a:t> Space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t>Navigation</a:t>
            </a:r>
          </a:p>
          <a:p>
            <a:pPr lvl="0" rtl="0">
              <a:spcBef>
                <a:spcPts val="0"/>
              </a:spcBef>
              <a:buClr>
                <a:schemeClr val="dk1"/>
              </a:buClr>
              <a:buFont typeface="Arial"/>
              <a:buNone/>
            </a:pPr>
            <a:endParaRPr sz="1000"/>
          </a:p>
          <a:p>
            <a:pPr lvl="0" rtl="0">
              <a:spcBef>
                <a:spcPts val="0"/>
              </a:spcBef>
              <a:buNone/>
            </a:pPr>
            <a:r>
              <a:rPr lang="en" sz="1000"/>
              <a:t>Directions: Use the drawing tools and text tool to design a navigation bar (horizontal or vertical) that tells the user where they are (home) and where they can go (listed below).</a:t>
            </a:r>
          </a:p>
          <a:p>
            <a:pPr lvl="0" rtl="0">
              <a:spcBef>
                <a:spcPts val="0"/>
              </a:spcBef>
              <a:buNone/>
            </a:pPr>
            <a:endParaRPr sz="1000"/>
          </a:p>
          <a:p>
            <a:pPr marL="508000" lvl="0" indent="-292100" rtl="0">
              <a:spcBef>
                <a:spcPts val="0"/>
              </a:spcBef>
              <a:spcAft>
                <a:spcPts val="1900"/>
              </a:spcAft>
              <a:buClr>
                <a:srgbClr val="000000"/>
              </a:buClr>
              <a:buSzPct val="100000"/>
              <a:buFont typeface="Arial"/>
              <a:buChar char="●"/>
            </a:pPr>
            <a:r>
              <a:rPr lang="en" sz="1000" b="1"/>
              <a:t>Home</a:t>
            </a:r>
          </a:p>
          <a:p>
            <a:pPr marL="508000" lvl="0" indent="-292100" rtl="0">
              <a:spcBef>
                <a:spcPts val="0"/>
              </a:spcBef>
              <a:spcAft>
                <a:spcPts val="1900"/>
              </a:spcAft>
              <a:buClr>
                <a:srgbClr val="000000"/>
              </a:buClr>
              <a:buSzPct val="100000"/>
              <a:buFont typeface="Arial"/>
              <a:buChar char="●"/>
            </a:pPr>
            <a:r>
              <a:rPr lang="en" sz="1000" b="1"/>
              <a:t>PetMart</a:t>
            </a:r>
          </a:p>
          <a:p>
            <a:pPr marL="508000" lvl="0" indent="-292100" rtl="0">
              <a:spcBef>
                <a:spcPts val="0"/>
              </a:spcBef>
              <a:spcAft>
                <a:spcPts val="1900"/>
              </a:spcAft>
              <a:buClr>
                <a:srgbClr val="000000"/>
              </a:buClr>
              <a:buSzPct val="100000"/>
              <a:buFont typeface="Arial"/>
              <a:buChar char="●"/>
            </a:pPr>
            <a:r>
              <a:rPr lang="en" sz="1000" b="1"/>
              <a:t>About Us</a:t>
            </a:r>
          </a:p>
          <a:p>
            <a:pPr marL="508000" lvl="0" indent="-292100" rtl="0">
              <a:spcBef>
                <a:spcPts val="0"/>
              </a:spcBef>
              <a:spcAft>
                <a:spcPts val="1900"/>
              </a:spcAft>
              <a:buClr>
                <a:srgbClr val="000000"/>
              </a:buClr>
              <a:buSzPct val="100000"/>
              <a:buFont typeface="Arial"/>
              <a:buChar char="●"/>
            </a:pPr>
            <a:r>
              <a:rPr lang="en" sz="1000" b="1"/>
              <a:t>Blog</a:t>
            </a:r>
          </a:p>
          <a:p>
            <a:pPr marL="508000" lvl="0" indent="-292100" rtl="0">
              <a:spcBef>
                <a:spcPts val="0"/>
              </a:spcBef>
              <a:spcAft>
                <a:spcPts val="1900"/>
              </a:spcAft>
              <a:buClr>
                <a:srgbClr val="000000"/>
              </a:buClr>
              <a:buSzPct val="100000"/>
              <a:buFont typeface="Arial"/>
              <a:buChar char="●"/>
            </a:pPr>
            <a:r>
              <a:rPr lang="en" sz="1000" b="1"/>
              <a:t>Pet Guide</a:t>
            </a:r>
          </a:p>
          <a:p>
            <a:pPr marL="508000" lvl="0" indent="-292100" rtl="0">
              <a:spcBef>
                <a:spcPts val="0"/>
              </a:spcBef>
              <a:spcAft>
                <a:spcPts val="1900"/>
              </a:spcAft>
              <a:buClr>
                <a:srgbClr val="000000"/>
              </a:buClr>
              <a:buSzPct val="100000"/>
              <a:buFont typeface="Arial"/>
              <a:buChar char="●"/>
            </a:pPr>
            <a:r>
              <a:rPr lang="en" sz="1000" b="1"/>
              <a:t>Contact 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solidFill>
                  <a:schemeClr val="dk1"/>
                </a:solidFill>
              </a:rPr>
              <a:t>Design to Build</a:t>
            </a:r>
          </a:p>
          <a:p>
            <a:pPr lvl="0" rtl="0">
              <a:spcBef>
                <a:spcPts val="0"/>
              </a:spcBef>
              <a:buClr>
                <a:schemeClr val="dk1"/>
              </a:buClr>
              <a:buFont typeface="Arial"/>
              <a:buNone/>
            </a:pPr>
            <a:endParaRPr sz="1000">
              <a:solidFill>
                <a:schemeClr val="dk1"/>
              </a:solidFill>
            </a:endParaRPr>
          </a:p>
          <a:p>
            <a:pPr lvl="0" rtl="0">
              <a:spcBef>
                <a:spcPts val="0"/>
              </a:spcBef>
              <a:buNone/>
            </a:pPr>
            <a:r>
              <a:rPr lang="en" sz="1000">
                <a:solidFill>
                  <a:schemeClr val="dk1"/>
                </a:solidFill>
              </a:rPr>
              <a:t>Directions: Answer the question in the text box provided.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t>Typography</a:t>
            </a:r>
          </a:p>
          <a:p>
            <a:pPr lvl="0" rtl="0">
              <a:spcBef>
                <a:spcPts val="0"/>
              </a:spcBef>
              <a:buClr>
                <a:schemeClr val="dk1"/>
              </a:buClr>
              <a:buFont typeface="Arial"/>
              <a:buNone/>
            </a:pPr>
            <a:endParaRPr sz="1000"/>
          </a:p>
          <a:p>
            <a:pPr lvl="0" rtl="0">
              <a:spcBef>
                <a:spcPts val="0"/>
              </a:spcBef>
              <a:buClr>
                <a:schemeClr val="dk1"/>
              </a:buClr>
              <a:buSzPct val="110000"/>
              <a:buFont typeface="Arial"/>
              <a:buNone/>
            </a:pPr>
            <a:r>
              <a:rPr lang="en" sz="1000"/>
              <a:t>Directions: Use the text formatting options to create pleasing and readable website. Consider the following when formatting the text:</a:t>
            </a:r>
          </a:p>
          <a:p>
            <a:pPr lvl="0" rtl="0">
              <a:spcBef>
                <a:spcPts val="0"/>
              </a:spcBef>
              <a:buClr>
                <a:schemeClr val="dk1"/>
              </a:buClr>
              <a:buFont typeface="Arial"/>
              <a:buNone/>
            </a:pPr>
            <a:endParaRPr sz="1000"/>
          </a:p>
          <a:p>
            <a:pPr marL="508000" lvl="0" indent="-292100" rtl="0">
              <a:lnSpc>
                <a:spcPct val="100000"/>
              </a:lnSpc>
              <a:spcBef>
                <a:spcPts val="0"/>
              </a:spcBef>
              <a:spcAft>
                <a:spcPts val="1900"/>
              </a:spcAft>
              <a:buClr>
                <a:srgbClr val="000000"/>
              </a:buClr>
              <a:buSzPct val="100000"/>
              <a:buFont typeface="Arial"/>
              <a:buChar char="●"/>
            </a:pPr>
            <a:r>
              <a:rPr lang="en" sz="1000" b="1"/>
              <a:t>Font Choice</a:t>
            </a:r>
          </a:p>
          <a:p>
            <a:pPr marL="508000" lvl="0" indent="-292100" rtl="0">
              <a:lnSpc>
                <a:spcPct val="100000"/>
              </a:lnSpc>
              <a:spcBef>
                <a:spcPts val="0"/>
              </a:spcBef>
              <a:spcAft>
                <a:spcPts val="1900"/>
              </a:spcAft>
              <a:buClr>
                <a:srgbClr val="000000"/>
              </a:buClr>
              <a:buSzPct val="100000"/>
              <a:buFont typeface="Arial"/>
              <a:buChar char="●"/>
            </a:pPr>
            <a:r>
              <a:rPr lang="en" sz="1000" b="1"/>
              <a:t>Font size</a:t>
            </a:r>
          </a:p>
          <a:p>
            <a:pPr marL="508000" lvl="0" indent="-292100" rtl="0">
              <a:lnSpc>
                <a:spcPct val="100000"/>
              </a:lnSpc>
              <a:spcBef>
                <a:spcPts val="0"/>
              </a:spcBef>
              <a:spcAft>
                <a:spcPts val="1900"/>
              </a:spcAft>
              <a:buClr>
                <a:srgbClr val="000000"/>
              </a:buClr>
              <a:buSzPct val="100000"/>
              <a:buFont typeface="Arial"/>
              <a:buChar char="●"/>
            </a:pPr>
            <a:r>
              <a:rPr lang="en" sz="1000" b="1"/>
              <a:t>Spacing</a:t>
            </a:r>
          </a:p>
          <a:p>
            <a:pPr marL="508000" lvl="0" indent="-292100" rtl="0">
              <a:lnSpc>
                <a:spcPct val="100000"/>
              </a:lnSpc>
              <a:spcBef>
                <a:spcPts val="0"/>
              </a:spcBef>
              <a:spcAft>
                <a:spcPts val="1900"/>
              </a:spcAft>
              <a:buClr>
                <a:srgbClr val="000000"/>
              </a:buClr>
              <a:buSzPct val="100000"/>
              <a:buFont typeface="Arial"/>
              <a:buChar char="●"/>
            </a:pPr>
            <a:r>
              <a:rPr lang="en" sz="1000" b="1"/>
              <a:t>Line Length</a:t>
            </a:r>
          </a:p>
          <a:p>
            <a:pPr marL="508000" lvl="0" indent="-292100" rtl="0">
              <a:lnSpc>
                <a:spcPct val="100000"/>
              </a:lnSpc>
              <a:spcBef>
                <a:spcPts val="0"/>
              </a:spcBef>
              <a:spcAft>
                <a:spcPts val="1900"/>
              </a:spcAft>
              <a:buClr>
                <a:srgbClr val="000000"/>
              </a:buClr>
              <a:buSzPct val="100000"/>
              <a:buFont typeface="Arial"/>
              <a:buChar char="●"/>
            </a:pPr>
            <a:r>
              <a:rPr lang="en" sz="1000" b="1"/>
              <a:t>Color</a:t>
            </a:r>
          </a:p>
          <a:p>
            <a:pPr marL="508000" lvl="0" indent="-292100" rtl="0">
              <a:lnSpc>
                <a:spcPct val="100000"/>
              </a:lnSpc>
              <a:spcBef>
                <a:spcPts val="0"/>
              </a:spcBef>
              <a:spcAft>
                <a:spcPts val="1900"/>
              </a:spcAft>
              <a:buClr>
                <a:srgbClr val="000000"/>
              </a:buClr>
              <a:buSzPct val="100000"/>
              <a:buFont typeface="Arial"/>
              <a:buChar char="●"/>
            </a:pPr>
            <a:r>
              <a:rPr lang="en" sz="1000" b="1"/>
              <a:t>Alignment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00000"/>
              </a:lnSpc>
              <a:spcBef>
                <a:spcPts val="0"/>
              </a:spcBef>
              <a:buClr>
                <a:srgbClr val="000000"/>
              </a:buClr>
              <a:buNone/>
            </a:pPr>
            <a:r>
              <a:rPr lang="en" sz="800"/>
              <a:t>Web design isn’t just about pretty pictures. With so much information and interaction to be effected on a Web site, it’s important that you, the designer, provide for it all. That means making your Web site design usable.</a:t>
            </a:r>
          </a:p>
          <a:p>
            <a:pPr lvl="0" rtl="0">
              <a:lnSpc>
                <a:spcPct val="100000"/>
              </a:lnSpc>
              <a:spcBef>
                <a:spcPts val="0"/>
              </a:spcBef>
              <a:buClr>
                <a:srgbClr val="000000"/>
              </a:buClr>
              <a:buNone/>
            </a:pPr>
            <a:endParaRPr sz="800"/>
          </a:p>
          <a:p>
            <a:pPr lvl="0" rtl="0">
              <a:lnSpc>
                <a:spcPct val="100000"/>
              </a:lnSpc>
              <a:spcBef>
                <a:spcPts val="0"/>
              </a:spcBef>
              <a:buClr>
                <a:srgbClr val="000000"/>
              </a:buClr>
              <a:buNone/>
            </a:pPr>
            <a:r>
              <a:rPr lang="en" sz="800"/>
              <a:t>We’ve already discussed some aspects of usability – navigation, precedence, and text. Here are three more important ones:</a:t>
            </a:r>
          </a:p>
          <a:p>
            <a:pPr marL="508000" lvl="0" indent="-279400" rtl="0">
              <a:lnSpc>
                <a:spcPct val="100000"/>
              </a:lnSpc>
              <a:spcBef>
                <a:spcPts val="0"/>
              </a:spcBef>
              <a:spcAft>
                <a:spcPts val="1900"/>
              </a:spcAft>
              <a:buClr>
                <a:srgbClr val="000000"/>
              </a:buClr>
              <a:buSzPct val="100000"/>
              <a:buFont typeface="Arial"/>
              <a:buChar char="●"/>
            </a:pPr>
            <a:r>
              <a:rPr lang="en" sz="800" b="1"/>
              <a:t>Adhering to Standards – </a:t>
            </a:r>
            <a:r>
              <a:rPr lang="en" sz="800"/>
              <a:t>There are certain things people expect, and not giving them causes confusion. For example, if text has an underline, you expect it to be a link. Doing otherwise is not good usability practice. Sure, you can break some conventions, but most of your Web site should do exactly what people expect it to do!</a:t>
            </a:r>
          </a:p>
          <a:p>
            <a:pPr marL="508000" lvl="0" indent="-279400" rtl="0">
              <a:lnSpc>
                <a:spcPct val="100000"/>
              </a:lnSpc>
              <a:spcBef>
                <a:spcPts val="0"/>
              </a:spcBef>
              <a:spcAft>
                <a:spcPts val="1900"/>
              </a:spcAft>
              <a:buClr>
                <a:srgbClr val="000000"/>
              </a:buClr>
              <a:buSzPct val="100000"/>
              <a:buFont typeface="Arial"/>
              <a:buChar char="●"/>
            </a:pPr>
            <a:r>
              <a:rPr lang="en" sz="800" b="1"/>
              <a:t>Think about what users will actually do – </a:t>
            </a:r>
            <a:r>
              <a:rPr lang="en" sz="800">
                <a:hlinkClick r:id="rId3"/>
              </a:rPr>
              <a:t>Prototyping</a:t>
            </a:r>
            <a:r>
              <a:rPr lang="en" sz="800"/>
              <a:t> is a common tool used in design to actually ‘try’ out a design. This is done because often when you actually use a design, you notice little things that make a big difference. </a:t>
            </a:r>
          </a:p>
          <a:p>
            <a:pPr marL="508000" lvl="0" indent="-279400" rtl="0">
              <a:lnSpc>
                <a:spcPct val="100000"/>
              </a:lnSpc>
              <a:spcBef>
                <a:spcPts val="0"/>
              </a:spcBef>
              <a:spcAft>
                <a:spcPts val="1900"/>
              </a:spcAft>
              <a:buClr>
                <a:srgbClr val="000000"/>
              </a:buClr>
              <a:buSzPct val="100000"/>
              <a:buFont typeface="Arial"/>
              <a:buChar char="●"/>
            </a:pPr>
            <a:r>
              <a:rPr lang="en" sz="800" b="1"/>
              <a:t>Think about user tasks – </a:t>
            </a:r>
            <a:r>
              <a:rPr lang="en" sz="800"/>
              <a:t>When a user comes to your site what are they actually trying to do? List out the different types of tasks people might do on a site, how they will achieve them, and how easy you want to make it for them. This might mean having really common tasks on your homepage (e.g. ‘start shopping’, ‘learn about what we do,’ etc.) or it might mean ensuring something like having a search box always easily accessible. At the end of the day, your Web design is a tool for people to use, and people don’t like using annoying tools!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solidFill>
                  <a:schemeClr val="dk1"/>
                </a:solidFill>
              </a:rPr>
              <a:t>Alignment</a:t>
            </a:r>
          </a:p>
          <a:p>
            <a:pPr lvl="0" rtl="0">
              <a:spcBef>
                <a:spcPts val="0"/>
              </a:spcBef>
              <a:buClr>
                <a:schemeClr val="dk1"/>
              </a:buClr>
              <a:buFont typeface="Arial"/>
              <a:buNone/>
            </a:pPr>
            <a:endParaRPr sz="1000">
              <a:solidFill>
                <a:schemeClr val="dk1"/>
              </a:solidFill>
            </a:endParaRPr>
          </a:p>
          <a:p>
            <a:pPr lvl="0" rtl="0">
              <a:spcBef>
                <a:spcPts val="0"/>
              </a:spcBef>
              <a:buNone/>
            </a:pPr>
            <a:r>
              <a:rPr lang="en" sz="1000">
                <a:solidFill>
                  <a:schemeClr val="dk1"/>
                </a:solidFill>
              </a:rPr>
              <a:t>Directions: Rearrange the elements on the page, paying attention to alignment. Elements should be aligned to each other and the page. Elements should also be evenly spaced.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solidFill>
                  <a:schemeClr val="dk1"/>
                </a:solidFill>
              </a:rPr>
              <a:t>Consistency</a:t>
            </a:r>
          </a:p>
          <a:p>
            <a:pPr lvl="0" rtl="0">
              <a:spcBef>
                <a:spcPts val="0"/>
              </a:spcBef>
              <a:buClr>
                <a:schemeClr val="dk1"/>
              </a:buClr>
              <a:buFont typeface="Arial"/>
              <a:buNone/>
            </a:pPr>
            <a:endParaRPr sz="1000">
              <a:solidFill>
                <a:schemeClr val="dk1"/>
              </a:solidFill>
            </a:endParaRPr>
          </a:p>
          <a:p>
            <a:pPr lvl="0" rtl="0">
              <a:spcBef>
                <a:spcPts val="0"/>
              </a:spcBef>
              <a:buNone/>
            </a:pPr>
            <a:r>
              <a:rPr lang="en" sz="1000">
                <a:solidFill>
                  <a:schemeClr val="dk1"/>
                </a:solidFill>
              </a:rPr>
              <a:t>Directions: In each row, select the one that doesn’t belong. Answer the question in the text box provided.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2400607" y="685800"/>
            <a:ext cx="20574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68750"/>
              <a:buFont typeface="Arial"/>
              <a:buNone/>
            </a:pPr>
            <a:r>
              <a:rPr lang="en" sz="1600" b="1"/>
              <a:t>Color</a:t>
            </a:r>
          </a:p>
          <a:p>
            <a:pPr lvl="0" rtl="0">
              <a:spcBef>
                <a:spcPts val="0"/>
              </a:spcBef>
              <a:buClr>
                <a:schemeClr val="dk1"/>
              </a:buClr>
              <a:buFont typeface="Arial"/>
              <a:buNone/>
            </a:pPr>
            <a:endParaRPr sz="1000"/>
          </a:p>
          <a:p>
            <a:pPr lvl="0" rtl="0">
              <a:spcBef>
                <a:spcPts val="0"/>
              </a:spcBef>
              <a:buNone/>
            </a:pPr>
            <a:r>
              <a:rPr lang="en" sz="1000"/>
              <a:t>Directions: Create a color scheme for this website that complements the existing images, logo, and elements. Be sure to use shapes to section off the following areas:</a:t>
            </a:r>
            <a:br>
              <a:rPr lang="en" sz="1000"/>
            </a:br>
            <a:r>
              <a:rPr lang="en" sz="1000" i="1"/>
              <a:t>*Hint: Send your shapes to the back so they appear behind the website content.</a:t>
            </a:r>
          </a:p>
          <a:p>
            <a:pPr lvl="0" rtl="0">
              <a:spcBef>
                <a:spcPts val="0"/>
              </a:spcBef>
              <a:buNone/>
            </a:pPr>
            <a:endParaRPr sz="1000"/>
          </a:p>
          <a:p>
            <a:pPr marL="457200" lvl="0" indent="-292100" rtl="0">
              <a:spcBef>
                <a:spcPts val="0"/>
              </a:spcBef>
              <a:buClr>
                <a:srgbClr val="000000"/>
              </a:buClr>
              <a:buSzPct val="100000"/>
              <a:buFont typeface="Arial"/>
              <a:buChar char="●"/>
            </a:pPr>
            <a:r>
              <a:rPr lang="en" sz="1000" b="1"/>
              <a:t>Navigation</a:t>
            </a:r>
          </a:p>
          <a:p>
            <a:pPr marL="457200" lvl="0" indent="-292100" rtl="0">
              <a:spcBef>
                <a:spcPts val="0"/>
              </a:spcBef>
              <a:buClr>
                <a:srgbClr val="000000"/>
              </a:buClr>
              <a:buSzPct val="100000"/>
              <a:buFont typeface="Arial"/>
              <a:buChar char="●"/>
            </a:pPr>
            <a:r>
              <a:rPr lang="en" sz="1000" b="1"/>
              <a:t>Background</a:t>
            </a:r>
          </a:p>
          <a:p>
            <a:pPr marL="457200" lvl="0" indent="-292100" rtl="0">
              <a:spcBef>
                <a:spcPts val="0"/>
              </a:spcBef>
              <a:buClr>
                <a:srgbClr val="000000"/>
              </a:buClr>
              <a:buSzPct val="100000"/>
              <a:buFont typeface="Arial"/>
              <a:buChar char="●"/>
            </a:pPr>
            <a:r>
              <a:rPr lang="en" sz="1000" b="1"/>
              <a:t>Footer</a:t>
            </a:r>
          </a:p>
          <a:p>
            <a:pPr marL="457200" lvl="0" indent="-292100" rtl="0">
              <a:spcBef>
                <a:spcPts val="0"/>
              </a:spcBef>
              <a:buClr>
                <a:srgbClr val="000000"/>
              </a:buClr>
              <a:buSzPct val="100000"/>
              <a:buFont typeface="Arial"/>
              <a:buChar char="●"/>
            </a:pPr>
            <a:r>
              <a:rPr lang="en" sz="1000" b="1"/>
              <a:t>Features</a:t>
            </a:r>
          </a:p>
          <a:p>
            <a:pPr marL="457200" lvl="0" indent="-292100" rtl="0">
              <a:spcBef>
                <a:spcPts val="0"/>
              </a:spcBef>
              <a:buClr>
                <a:srgbClr val="000000"/>
              </a:buClr>
              <a:buSzPct val="100000"/>
              <a:buFont typeface="Arial"/>
              <a:buChar char="●"/>
            </a:pPr>
            <a:r>
              <a:rPr lang="en" sz="1000" b="1"/>
              <a:t>Screenshots</a:t>
            </a:r>
          </a:p>
          <a:p>
            <a:pPr lvl="0" rtl="0">
              <a:spcBef>
                <a:spcPts val="0"/>
              </a:spcBef>
              <a:buNone/>
            </a:pPr>
            <a:endParaRPr sz="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028700" y="5277807"/>
            <a:ext cx="11658599" cy="3866099"/>
          </a:xfrm>
          <a:prstGeom prst="rect">
            <a:avLst/>
          </a:prstGeom>
        </p:spPr>
        <p:txBody>
          <a:bodyPr lIns="193000" tIns="193000" rIns="193000" bIns="193000" anchor="b" anchorCtr="0"/>
          <a:lstStyle>
            <a:lvl1pPr algn="ctr">
              <a:spcBef>
                <a:spcPts val="0"/>
              </a:spcBef>
              <a:buSzPct val="100000"/>
              <a:defRPr sz="10100"/>
            </a:lvl1pPr>
            <a:lvl2pPr algn="ctr">
              <a:spcBef>
                <a:spcPts val="0"/>
              </a:spcBef>
              <a:buSzPct val="100000"/>
              <a:defRPr sz="10100"/>
            </a:lvl2pPr>
            <a:lvl3pPr algn="ctr">
              <a:spcBef>
                <a:spcPts val="0"/>
              </a:spcBef>
              <a:buSzPct val="100000"/>
              <a:defRPr sz="10100"/>
            </a:lvl3pPr>
            <a:lvl4pPr algn="ctr">
              <a:spcBef>
                <a:spcPts val="0"/>
              </a:spcBef>
              <a:buSzPct val="100000"/>
              <a:defRPr sz="10100"/>
            </a:lvl4pPr>
            <a:lvl5pPr algn="ctr">
              <a:spcBef>
                <a:spcPts val="0"/>
              </a:spcBef>
              <a:buSzPct val="100000"/>
              <a:defRPr sz="10100"/>
            </a:lvl5pPr>
            <a:lvl6pPr algn="ctr">
              <a:spcBef>
                <a:spcPts val="0"/>
              </a:spcBef>
              <a:buSzPct val="100000"/>
              <a:defRPr sz="10100"/>
            </a:lvl6pPr>
            <a:lvl7pPr algn="ctr">
              <a:spcBef>
                <a:spcPts val="0"/>
              </a:spcBef>
              <a:buSzPct val="100000"/>
              <a:defRPr sz="10100"/>
            </a:lvl7pPr>
            <a:lvl8pPr algn="ctr">
              <a:spcBef>
                <a:spcPts val="0"/>
              </a:spcBef>
              <a:buSzPct val="100000"/>
              <a:defRPr sz="10100"/>
            </a:lvl8pPr>
            <a:lvl9pPr algn="ctr">
              <a:spcBef>
                <a:spcPts val="0"/>
              </a:spcBef>
              <a:buSzPct val="100000"/>
              <a:defRPr sz="10100"/>
            </a:lvl9pPr>
          </a:lstStyle>
          <a:p>
            <a:endParaRPr/>
          </a:p>
        </p:txBody>
      </p:sp>
      <p:sp>
        <p:nvSpPr>
          <p:cNvPr id="9" name="Shape 9"/>
          <p:cNvSpPr txBox="1">
            <a:spLocks noGrp="1"/>
          </p:cNvSpPr>
          <p:nvPr>
            <p:ph type="subTitle" idx="1"/>
          </p:nvPr>
        </p:nvSpPr>
        <p:spPr>
          <a:xfrm>
            <a:off x="1028700" y="9466844"/>
            <a:ext cx="11658599" cy="2615999"/>
          </a:xfrm>
          <a:prstGeom prst="rect">
            <a:avLst/>
          </a:prstGeom>
        </p:spPr>
        <p:txBody>
          <a:bodyPr lIns="193000" tIns="193000" rIns="193000" bIns="193000"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6300">
                <a:solidFill>
                  <a:schemeClr val="dk2"/>
                </a:solidFill>
              </a:defRPr>
            </a:lvl2pPr>
            <a:lvl3pPr algn="ctr">
              <a:spcBef>
                <a:spcPts val="0"/>
              </a:spcBef>
              <a:buClr>
                <a:schemeClr val="dk2"/>
              </a:buClr>
              <a:buSzPct val="100000"/>
              <a:buNone/>
              <a:defRPr sz="6300">
                <a:solidFill>
                  <a:schemeClr val="dk2"/>
                </a:solidFill>
              </a:defRPr>
            </a:lvl3pPr>
            <a:lvl4pPr algn="ctr">
              <a:spcBef>
                <a:spcPts val="0"/>
              </a:spcBef>
              <a:buClr>
                <a:schemeClr val="dk2"/>
              </a:buClr>
              <a:buSzPct val="100000"/>
              <a:buNone/>
              <a:defRPr sz="6300">
                <a:solidFill>
                  <a:schemeClr val="dk2"/>
                </a:solidFill>
              </a:defRPr>
            </a:lvl4pPr>
            <a:lvl5pPr algn="ctr">
              <a:spcBef>
                <a:spcPts val="0"/>
              </a:spcBef>
              <a:buClr>
                <a:schemeClr val="dk2"/>
              </a:buClr>
              <a:buSzPct val="100000"/>
              <a:buNone/>
              <a:defRPr sz="6300">
                <a:solidFill>
                  <a:schemeClr val="dk2"/>
                </a:solidFill>
              </a:defRPr>
            </a:lvl5pPr>
            <a:lvl6pPr algn="ctr">
              <a:spcBef>
                <a:spcPts val="0"/>
              </a:spcBef>
              <a:buClr>
                <a:schemeClr val="dk2"/>
              </a:buClr>
              <a:buSzPct val="100000"/>
              <a:buNone/>
              <a:defRPr sz="6300">
                <a:solidFill>
                  <a:schemeClr val="dk2"/>
                </a:solidFill>
              </a:defRPr>
            </a:lvl6pPr>
            <a:lvl7pPr algn="ctr">
              <a:spcBef>
                <a:spcPts val="0"/>
              </a:spcBef>
              <a:buClr>
                <a:schemeClr val="dk2"/>
              </a:buClr>
              <a:buSzPct val="100000"/>
              <a:buNone/>
              <a:defRPr sz="6300">
                <a:solidFill>
                  <a:schemeClr val="dk2"/>
                </a:solidFill>
              </a:defRPr>
            </a:lvl7pPr>
            <a:lvl8pPr algn="ctr">
              <a:spcBef>
                <a:spcPts val="0"/>
              </a:spcBef>
              <a:buClr>
                <a:schemeClr val="dk2"/>
              </a:buClr>
              <a:buSzPct val="100000"/>
              <a:buNone/>
              <a:defRPr sz="6300">
                <a:solidFill>
                  <a:schemeClr val="dk2"/>
                </a:solidFill>
              </a:defRPr>
            </a:lvl8pPr>
            <a:lvl9pPr algn="ctr">
              <a:spcBef>
                <a:spcPts val="0"/>
              </a:spcBef>
              <a:buClr>
                <a:schemeClr val="dk2"/>
              </a:buClr>
              <a:buSzPct val="100000"/>
              <a:buNone/>
              <a:defRPr sz="63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85800" y="686594"/>
            <a:ext cx="12344399" cy="2858100"/>
          </a:xfrm>
          <a:prstGeom prst="rect">
            <a:avLst/>
          </a:prstGeom>
        </p:spPr>
        <p:txBody>
          <a:bodyPr lIns="193000" tIns="193000" rIns="193000" bIns="1930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685800" y="4000500"/>
            <a:ext cx="12344399" cy="12419099"/>
          </a:xfrm>
          <a:prstGeom prst="rect">
            <a:avLst/>
          </a:prstGeom>
        </p:spPr>
        <p:txBody>
          <a:bodyPr lIns="193000" tIns="193000" rIns="193000" bIns="193000"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85800" y="686594"/>
            <a:ext cx="12344399" cy="2858100"/>
          </a:xfrm>
          <a:prstGeom prst="rect">
            <a:avLst/>
          </a:prstGeom>
        </p:spPr>
        <p:txBody>
          <a:bodyPr lIns="193000" tIns="193000" rIns="193000" bIns="1930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685800" y="4000500"/>
            <a:ext cx="5991900" cy="12419099"/>
          </a:xfrm>
          <a:prstGeom prst="rect">
            <a:avLst/>
          </a:prstGeom>
        </p:spPr>
        <p:txBody>
          <a:bodyPr lIns="193000" tIns="193000" rIns="193000" bIns="193000"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7038410" y="4000500"/>
            <a:ext cx="5991900" cy="12419099"/>
          </a:xfrm>
          <a:prstGeom prst="rect">
            <a:avLst/>
          </a:prstGeom>
        </p:spPr>
        <p:txBody>
          <a:bodyPr lIns="193000" tIns="193000" rIns="193000" bIns="193000"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85800" y="686594"/>
            <a:ext cx="12344399" cy="2858100"/>
          </a:xfrm>
          <a:prstGeom prst="rect">
            <a:avLst/>
          </a:prstGeom>
        </p:spPr>
        <p:txBody>
          <a:bodyPr lIns="193000" tIns="193000" rIns="193000" bIns="1930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685800" y="14687698"/>
            <a:ext cx="12344399" cy="1731900"/>
          </a:xfrm>
          <a:prstGeom prst="rect">
            <a:avLst/>
          </a:prstGeom>
        </p:spPr>
        <p:txBody>
          <a:bodyPr lIns="193000" tIns="193000" rIns="193000" bIns="193000" anchor="t" anchorCtr="0"/>
          <a:lstStyle>
            <a:lvl1pPr algn="ctr">
              <a:spcBef>
                <a:spcPts val="800"/>
              </a:spcBef>
              <a:buSzPct val="100000"/>
              <a:buNone/>
              <a:defRPr sz="3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85800" y="686594"/>
            <a:ext cx="12344399" cy="2858100"/>
          </a:xfrm>
          <a:prstGeom prst="rect">
            <a:avLst/>
          </a:prstGeom>
          <a:noFill/>
          <a:ln>
            <a:noFill/>
          </a:ln>
        </p:spPr>
        <p:txBody>
          <a:bodyPr lIns="193000" tIns="193000" rIns="193000" bIns="193000" anchor="b" anchorCtr="0"/>
          <a:lstStyle>
            <a:lvl1pPr>
              <a:spcBef>
                <a:spcPts val="0"/>
              </a:spcBef>
              <a:buClr>
                <a:schemeClr val="dk1"/>
              </a:buClr>
              <a:buSzPct val="100000"/>
              <a:buNone/>
              <a:defRPr sz="7600" b="1">
                <a:solidFill>
                  <a:schemeClr val="dk1"/>
                </a:solidFill>
              </a:defRPr>
            </a:lvl1pPr>
            <a:lvl2pPr>
              <a:spcBef>
                <a:spcPts val="0"/>
              </a:spcBef>
              <a:buClr>
                <a:schemeClr val="dk1"/>
              </a:buClr>
              <a:buSzPct val="100000"/>
              <a:buNone/>
              <a:defRPr sz="7600" b="1">
                <a:solidFill>
                  <a:schemeClr val="dk1"/>
                </a:solidFill>
              </a:defRPr>
            </a:lvl2pPr>
            <a:lvl3pPr>
              <a:spcBef>
                <a:spcPts val="0"/>
              </a:spcBef>
              <a:buClr>
                <a:schemeClr val="dk1"/>
              </a:buClr>
              <a:buSzPct val="100000"/>
              <a:buNone/>
              <a:defRPr sz="7600" b="1">
                <a:solidFill>
                  <a:schemeClr val="dk1"/>
                </a:solidFill>
              </a:defRPr>
            </a:lvl3pPr>
            <a:lvl4pPr>
              <a:spcBef>
                <a:spcPts val="0"/>
              </a:spcBef>
              <a:buClr>
                <a:schemeClr val="dk1"/>
              </a:buClr>
              <a:buSzPct val="100000"/>
              <a:buNone/>
              <a:defRPr sz="7600" b="1">
                <a:solidFill>
                  <a:schemeClr val="dk1"/>
                </a:solidFill>
              </a:defRPr>
            </a:lvl4pPr>
            <a:lvl5pPr>
              <a:spcBef>
                <a:spcPts val="0"/>
              </a:spcBef>
              <a:buClr>
                <a:schemeClr val="dk1"/>
              </a:buClr>
              <a:buSzPct val="100000"/>
              <a:buNone/>
              <a:defRPr sz="7600" b="1">
                <a:solidFill>
                  <a:schemeClr val="dk1"/>
                </a:solidFill>
              </a:defRPr>
            </a:lvl5pPr>
            <a:lvl6pPr>
              <a:spcBef>
                <a:spcPts val="0"/>
              </a:spcBef>
              <a:buClr>
                <a:schemeClr val="dk1"/>
              </a:buClr>
              <a:buSzPct val="100000"/>
              <a:buNone/>
              <a:defRPr sz="7600" b="1">
                <a:solidFill>
                  <a:schemeClr val="dk1"/>
                </a:solidFill>
              </a:defRPr>
            </a:lvl6pPr>
            <a:lvl7pPr>
              <a:spcBef>
                <a:spcPts val="0"/>
              </a:spcBef>
              <a:buClr>
                <a:schemeClr val="dk1"/>
              </a:buClr>
              <a:buSzPct val="100000"/>
              <a:buNone/>
              <a:defRPr sz="7600" b="1">
                <a:solidFill>
                  <a:schemeClr val="dk1"/>
                </a:solidFill>
              </a:defRPr>
            </a:lvl7pPr>
            <a:lvl8pPr>
              <a:spcBef>
                <a:spcPts val="0"/>
              </a:spcBef>
              <a:buClr>
                <a:schemeClr val="dk1"/>
              </a:buClr>
              <a:buSzPct val="100000"/>
              <a:buNone/>
              <a:defRPr sz="7600" b="1">
                <a:solidFill>
                  <a:schemeClr val="dk1"/>
                </a:solidFill>
              </a:defRPr>
            </a:lvl8pPr>
            <a:lvl9pPr>
              <a:spcBef>
                <a:spcPts val="0"/>
              </a:spcBef>
              <a:buClr>
                <a:schemeClr val="dk1"/>
              </a:buClr>
              <a:buSzPct val="100000"/>
              <a:buNone/>
              <a:defRPr sz="7600" b="1">
                <a:solidFill>
                  <a:schemeClr val="dk1"/>
                </a:solidFill>
              </a:defRPr>
            </a:lvl9pPr>
          </a:lstStyle>
          <a:p>
            <a:endParaRPr/>
          </a:p>
        </p:txBody>
      </p:sp>
      <p:sp>
        <p:nvSpPr>
          <p:cNvPr id="6" name="Shape 6"/>
          <p:cNvSpPr txBox="1">
            <a:spLocks noGrp="1"/>
          </p:cNvSpPr>
          <p:nvPr>
            <p:ph type="body" idx="1"/>
          </p:nvPr>
        </p:nvSpPr>
        <p:spPr>
          <a:xfrm>
            <a:off x="685800" y="4000500"/>
            <a:ext cx="12344399" cy="12419099"/>
          </a:xfrm>
          <a:prstGeom prst="rect">
            <a:avLst/>
          </a:prstGeom>
          <a:noFill/>
          <a:ln>
            <a:noFill/>
          </a:ln>
        </p:spPr>
        <p:txBody>
          <a:bodyPr lIns="193000" tIns="193000" rIns="193000" bIns="193000" anchor="t" anchorCtr="0"/>
          <a:lstStyle>
            <a:lvl1pPr>
              <a:spcBef>
                <a:spcPts val="1300"/>
              </a:spcBef>
              <a:buClr>
                <a:schemeClr val="dk1"/>
              </a:buClr>
              <a:buSzPct val="100000"/>
              <a:defRPr sz="6300">
                <a:solidFill>
                  <a:schemeClr val="dk1"/>
                </a:solidFill>
              </a:defRPr>
            </a:lvl1pPr>
            <a:lvl2pPr>
              <a:spcBef>
                <a:spcPts val="1000"/>
              </a:spcBef>
              <a:buClr>
                <a:schemeClr val="dk1"/>
              </a:buClr>
              <a:buSzPct val="100000"/>
              <a:defRPr sz="5100">
                <a:solidFill>
                  <a:schemeClr val="dk1"/>
                </a:solidFill>
              </a:defRPr>
            </a:lvl2pPr>
            <a:lvl3pPr>
              <a:spcBef>
                <a:spcPts val="1000"/>
              </a:spcBef>
              <a:buClr>
                <a:schemeClr val="dk1"/>
              </a:buClr>
              <a:buSzPct val="100000"/>
              <a:defRPr sz="5100">
                <a:solidFill>
                  <a:schemeClr val="dk1"/>
                </a:solidFill>
              </a:defRPr>
            </a:lvl3pPr>
            <a:lvl4pPr>
              <a:spcBef>
                <a:spcPts val="800"/>
              </a:spcBef>
              <a:buClr>
                <a:schemeClr val="dk1"/>
              </a:buClr>
              <a:buSzPct val="100000"/>
              <a:defRPr sz="3800">
                <a:solidFill>
                  <a:schemeClr val="dk1"/>
                </a:solidFill>
              </a:defRPr>
            </a:lvl4pPr>
            <a:lvl5pPr>
              <a:spcBef>
                <a:spcPts val="800"/>
              </a:spcBef>
              <a:buClr>
                <a:schemeClr val="dk1"/>
              </a:buClr>
              <a:buSzPct val="100000"/>
              <a:defRPr sz="3800">
                <a:solidFill>
                  <a:schemeClr val="dk1"/>
                </a:solidFill>
              </a:defRPr>
            </a:lvl5pPr>
            <a:lvl6pPr>
              <a:spcBef>
                <a:spcPts val="800"/>
              </a:spcBef>
              <a:buClr>
                <a:schemeClr val="dk1"/>
              </a:buClr>
              <a:buSzPct val="100000"/>
              <a:defRPr sz="3800">
                <a:solidFill>
                  <a:schemeClr val="dk1"/>
                </a:solidFill>
              </a:defRPr>
            </a:lvl6pPr>
            <a:lvl7pPr>
              <a:spcBef>
                <a:spcPts val="800"/>
              </a:spcBef>
              <a:buClr>
                <a:schemeClr val="dk1"/>
              </a:buClr>
              <a:buSzPct val="100000"/>
              <a:defRPr sz="3800">
                <a:solidFill>
                  <a:schemeClr val="dk1"/>
                </a:solidFill>
              </a:defRPr>
            </a:lvl7pPr>
            <a:lvl8pPr>
              <a:spcBef>
                <a:spcPts val="800"/>
              </a:spcBef>
              <a:buClr>
                <a:schemeClr val="dk1"/>
              </a:buClr>
              <a:buSzPct val="100000"/>
              <a:defRPr sz="3800">
                <a:solidFill>
                  <a:schemeClr val="dk1"/>
                </a:solidFill>
              </a:defRPr>
            </a:lvl8pPr>
            <a:lvl9pPr>
              <a:spcBef>
                <a:spcPts val="800"/>
              </a:spcBef>
              <a:buClr>
                <a:schemeClr val="dk1"/>
              </a:buClr>
              <a:buSzPct val="100000"/>
              <a:defRPr sz="3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jpg"/><Relationship Id="rId23" Type="http://schemas.openxmlformats.org/officeDocument/2006/relationships/image" Target="../media/image21.jpg"/><Relationship Id="rId24" Type="http://schemas.openxmlformats.org/officeDocument/2006/relationships/image" Target="../media/image22.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jpg"/><Relationship Id="rId13" Type="http://schemas.openxmlformats.org/officeDocument/2006/relationships/image" Target="../media/image11.jpg"/><Relationship Id="rId14" Type="http://schemas.openxmlformats.org/officeDocument/2006/relationships/image" Target="../media/image12.png"/><Relationship Id="rId15" Type="http://schemas.openxmlformats.org/officeDocument/2006/relationships/image" Target="../media/image13.jp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pic>
        <p:nvPicPr>
          <p:cNvPr id="23" name="Shape 23"/>
          <p:cNvPicPr preferRelativeResize="0"/>
          <p:nvPr/>
        </p:nvPicPr>
        <p:blipFill>
          <a:blip r:embed="rId3">
            <a:alphaModFix/>
          </a:blip>
          <a:stretch>
            <a:fillRect/>
          </a:stretch>
        </p:blipFill>
        <p:spPr>
          <a:xfrm>
            <a:off x="2185650" y="0"/>
            <a:ext cx="2204653" cy="743141"/>
          </a:xfrm>
          <a:prstGeom prst="rect">
            <a:avLst/>
          </a:prstGeom>
          <a:noFill/>
          <a:ln>
            <a:noFill/>
          </a:ln>
        </p:spPr>
      </p:pic>
      <p:pic>
        <p:nvPicPr>
          <p:cNvPr id="24" name="Shape 24"/>
          <p:cNvPicPr preferRelativeResize="0"/>
          <p:nvPr/>
        </p:nvPicPr>
        <p:blipFill>
          <a:blip r:embed="rId4">
            <a:alphaModFix/>
          </a:blip>
          <a:stretch>
            <a:fillRect/>
          </a:stretch>
        </p:blipFill>
        <p:spPr>
          <a:xfrm>
            <a:off x="-4600" y="6147608"/>
            <a:ext cx="5392700" cy="2796179"/>
          </a:xfrm>
          <a:prstGeom prst="rect">
            <a:avLst/>
          </a:prstGeom>
          <a:noFill/>
          <a:ln>
            <a:noFill/>
          </a:ln>
        </p:spPr>
      </p:pic>
      <p:pic>
        <p:nvPicPr>
          <p:cNvPr id="25" name="Shape 25"/>
          <p:cNvPicPr preferRelativeResize="0"/>
          <p:nvPr/>
        </p:nvPicPr>
        <p:blipFill>
          <a:blip r:embed="rId5">
            <a:alphaModFix/>
          </a:blip>
          <a:stretch>
            <a:fillRect/>
          </a:stretch>
        </p:blipFill>
        <p:spPr>
          <a:xfrm>
            <a:off x="8906475" y="2590800"/>
            <a:ext cx="4640224" cy="6022204"/>
          </a:xfrm>
          <a:prstGeom prst="rect">
            <a:avLst/>
          </a:prstGeom>
          <a:noFill/>
          <a:ln>
            <a:noFill/>
          </a:ln>
        </p:spPr>
      </p:pic>
      <p:pic>
        <p:nvPicPr>
          <p:cNvPr id="26" name="Shape 26"/>
          <p:cNvPicPr preferRelativeResize="0"/>
          <p:nvPr/>
        </p:nvPicPr>
        <p:blipFill>
          <a:blip r:embed="rId6">
            <a:alphaModFix/>
          </a:blip>
          <a:stretch>
            <a:fillRect/>
          </a:stretch>
        </p:blipFill>
        <p:spPr>
          <a:xfrm>
            <a:off x="8109215" y="7041238"/>
            <a:ext cx="504447" cy="504460"/>
          </a:xfrm>
          <a:prstGeom prst="rect">
            <a:avLst/>
          </a:prstGeom>
          <a:noFill/>
          <a:ln>
            <a:noFill/>
          </a:ln>
        </p:spPr>
      </p:pic>
      <p:pic>
        <p:nvPicPr>
          <p:cNvPr id="27" name="Shape 27"/>
          <p:cNvPicPr preferRelativeResize="0"/>
          <p:nvPr/>
        </p:nvPicPr>
        <p:blipFill>
          <a:blip r:embed="rId7">
            <a:alphaModFix/>
          </a:blip>
          <a:stretch>
            <a:fillRect/>
          </a:stretch>
        </p:blipFill>
        <p:spPr>
          <a:xfrm>
            <a:off x="1" y="1381683"/>
            <a:ext cx="13715999" cy="7978568"/>
          </a:xfrm>
          <a:prstGeom prst="rect">
            <a:avLst/>
          </a:prstGeom>
          <a:noFill/>
          <a:ln>
            <a:noFill/>
          </a:ln>
        </p:spPr>
      </p:pic>
      <p:pic>
        <p:nvPicPr>
          <p:cNvPr id="28" name="Shape 28"/>
          <p:cNvPicPr preferRelativeResize="0"/>
          <p:nvPr/>
        </p:nvPicPr>
        <p:blipFill>
          <a:blip r:embed="rId8">
            <a:alphaModFix/>
          </a:blip>
          <a:stretch>
            <a:fillRect/>
          </a:stretch>
        </p:blipFill>
        <p:spPr>
          <a:xfrm>
            <a:off x="7070878" y="6532"/>
            <a:ext cx="3467993" cy="743141"/>
          </a:xfrm>
          <a:prstGeom prst="rect">
            <a:avLst/>
          </a:prstGeom>
          <a:noFill/>
          <a:ln>
            <a:noFill/>
          </a:ln>
        </p:spPr>
      </p:pic>
      <p:pic>
        <p:nvPicPr>
          <p:cNvPr id="29" name="Shape 29"/>
          <p:cNvPicPr preferRelativeResize="0"/>
          <p:nvPr/>
        </p:nvPicPr>
        <p:blipFill>
          <a:blip r:embed="rId9">
            <a:alphaModFix/>
          </a:blip>
          <a:stretch>
            <a:fillRect/>
          </a:stretch>
        </p:blipFill>
        <p:spPr>
          <a:xfrm>
            <a:off x="0" y="0"/>
            <a:ext cx="1857853" cy="743141"/>
          </a:xfrm>
          <a:prstGeom prst="rect">
            <a:avLst/>
          </a:prstGeom>
          <a:noFill/>
          <a:ln>
            <a:noFill/>
          </a:ln>
        </p:spPr>
      </p:pic>
      <p:pic>
        <p:nvPicPr>
          <p:cNvPr id="30" name="Shape 30"/>
          <p:cNvPicPr preferRelativeResize="0"/>
          <p:nvPr/>
        </p:nvPicPr>
        <p:blipFill>
          <a:blip r:embed="rId10">
            <a:alphaModFix/>
          </a:blip>
          <a:stretch>
            <a:fillRect/>
          </a:stretch>
        </p:blipFill>
        <p:spPr>
          <a:xfrm>
            <a:off x="7604768" y="16640540"/>
            <a:ext cx="504447" cy="504460"/>
          </a:xfrm>
          <a:prstGeom prst="rect">
            <a:avLst/>
          </a:prstGeom>
          <a:noFill/>
          <a:ln>
            <a:noFill/>
          </a:ln>
        </p:spPr>
      </p:pic>
      <p:pic>
        <p:nvPicPr>
          <p:cNvPr id="31" name="Shape 31"/>
          <p:cNvPicPr preferRelativeResize="0"/>
          <p:nvPr/>
        </p:nvPicPr>
        <p:blipFill>
          <a:blip r:embed="rId11">
            <a:alphaModFix/>
          </a:blip>
          <a:stretch>
            <a:fillRect/>
          </a:stretch>
        </p:blipFill>
        <p:spPr>
          <a:xfrm>
            <a:off x="7070878" y="16640540"/>
            <a:ext cx="504447" cy="504460"/>
          </a:xfrm>
          <a:prstGeom prst="rect">
            <a:avLst/>
          </a:prstGeom>
          <a:noFill/>
          <a:ln>
            <a:noFill/>
          </a:ln>
        </p:spPr>
      </p:pic>
      <p:pic>
        <p:nvPicPr>
          <p:cNvPr id="32" name="Shape 32"/>
          <p:cNvPicPr preferRelativeResize="0"/>
          <p:nvPr/>
        </p:nvPicPr>
        <p:blipFill>
          <a:blip r:embed="rId12">
            <a:alphaModFix/>
          </a:blip>
          <a:stretch>
            <a:fillRect/>
          </a:stretch>
        </p:blipFill>
        <p:spPr>
          <a:xfrm>
            <a:off x="12509620" y="11700590"/>
            <a:ext cx="1086501" cy="888966"/>
          </a:xfrm>
          <a:prstGeom prst="rect">
            <a:avLst/>
          </a:prstGeom>
          <a:noFill/>
          <a:ln>
            <a:noFill/>
          </a:ln>
        </p:spPr>
      </p:pic>
      <p:pic>
        <p:nvPicPr>
          <p:cNvPr id="33" name="Shape 33"/>
          <p:cNvPicPr preferRelativeResize="0"/>
          <p:nvPr/>
        </p:nvPicPr>
        <p:blipFill>
          <a:blip r:embed="rId13">
            <a:alphaModFix/>
          </a:blip>
          <a:stretch>
            <a:fillRect/>
          </a:stretch>
        </p:blipFill>
        <p:spPr>
          <a:xfrm>
            <a:off x="8759805" y="11700590"/>
            <a:ext cx="1086501" cy="888966"/>
          </a:xfrm>
          <a:prstGeom prst="rect">
            <a:avLst/>
          </a:prstGeom>
          <a:noFill/>
          <a:ln>
            <a:noFill/>
          </a:ln>
        </p:spPr>
      </p:pic>
      <p:pic>
        <p:nvPicPr>
          <p:cNvPr id="34" name="Shape 34"/>
          <p:cNvPicPr preferRelativeResize="0"/>
          <p:nvPr/>
        </p:nvPicPr>
        <p:blipFill>
          <a:blip r:embed="rId14">
            <a:alphaModFix/>
          </a:blip>
          <a:stretch>
            <a:fillRect/>
          </a:stretch>
        </p:blipFill>
        <p:spPr>
          <a:xfrm>
            <a:off x="10953146" y="15827375"/>
            <a:ext cx="2789383" cy="1343025"/>
          </a:xfrm>
          <a:prstGeom prst="rect">
            <a:avLst/>
          </a:prstGeom>
          <a:noFill/>
          <a:ln>
            <a:noFill/>
          </a:ln>
        </p:spPr>
      </p:pic>
      <p:pic>
        <p:nvPicPr>
          <p:cNvPr id="35" name="Shape 35"/>
          <p:cNvPicPr preferRelativeResize="0"/>
          <p:nvPr/>
        </p:nvPicPr>
        <p:blipFill>
          <a:blip r:embed="rId15">
            <a:alphaModFix/>
          </a:blip>
          <a:stretch>
            <a:fillRect/>
          </a:stretch>
        </p:blipFill>
        <p:spPr>
          <a:xfrm>
            <a:off x="20800" y="9360251"/>
            <a:ext cx="8739005" cy="3346849"/>
          </a:xfrm>
          <a:prstGeom prst="rect">
            <a:avLst/>
          </a:prstGeom>
          <a:noFill/>
          <a:ln>
            <a:noFill/>
          </a:ln>
        </p:spPr>
      </p:pic>
      <p:pic>
        <p:nvPicPr>
          <p:cNvPr id="36" name="Shape 36"/>
          <p:cNvPicPr preferRelativeResize="0"/>
          <p:nvPr/>
        </p:nvPicPr>
        <p:blipFill>
          <a:blip r:embed="rId16">
            <a:alphaModFix/>
          </a:blip>
          <a:stretch>
            <a:fillRect/>
          </a:stretch>
        </p:blipFill>
        <p:spPr>
          <a:xfrm>
            <a:off x="4740033" y="0"/>
            <a:ext cx="1857853" cy="743141"/>
          </a:xfrm>
          <a:prstGeom prst="rect">
            <a:avLst/>
          </a:prstGeom>
          <a:noFill/>
          <a:ln>
            <a:noFill/>
          </a:ln>
        </p:spPr>
      </p:pic>
      <p:pic>
        <p:nvPicPr>
          <p:cNvPr id="37" name="Shape 37"/>
          <p:cNvPicPr preferRelativeResize="0"/>
          <p:nvPr/>
        </p:nvPicPr>
        <p:blipFill>
          <a:blip r:embed="rId17">
            <a:alphaModFix/>
          </a:blip>
          <a:stretch>
            <a:fillRect/>
          </a:stretch>
        </p:blipFill>
        <p:spPr>
          <a:xfrm>
            <a:off x="6405509" y="16640540"/>
            <a:ext cx="504447" cy="504460"/>
          </a:xfrm>
          <a:prstGeom prst="rect">
            <a:avLst/>
          </a:prstGeom>
          <a:noFill/>
          <a:ln>
            <a:noFill/>
          </a:ln>
        </p:spPr>
      </p:pic>
      <p:pic>
        <p:nvPicPr>
          <p:cNvPr id="38" name="Shape 38"/>
          <p:cNvPicPr preferRelativeResize="0"/>
          <p:nvPr/>
        </p:nvPicPr>
        <p:blipFill>
          <a:blip r:embed="rId18">
            <a:alphaModFix/>
          </a:blip>
          <a:stretch>
            <a:fillRect/>
          </a:stretch>
        </p:blipFill>
        <p:spPr>
          <a:xfrm>
            <a:off x="8759805" y="13189700"/>
            <a:ext cx="2095500" cy="1343025"/>
          </a:xfrm>
          <a:prstGeom prst="rect">
            <a:avLst/>
          </a:prstGeom>
          <a:noFill/>
          <a:ln>
            <a:noFill/>
          </a:ln>
        </p:spPr>
      </p:pic>
      <p:pic>
        <p:nvPicPr>
          <p:cNvPr id="39" name="Shape 39"/>
          <p:cNvPicPr preferRelativeResize="0"/>
          <p:nvPr/>
        </p:nvPicPr>
        <p:blipFill>
          <a:blip r:embed="rId19">
            <a:alphaModFix/>
          </a:blip>
          <a:stretch>
            <a:fillRect/>
          </a:stretch>
        </p:blipFill>
        <p:spPr>
          <a:xfrm>
            <a:off x="90150" y="13189700"/>
            <a:ext cx="2095500" cy="1343025"/>
          </a:xfrm>
          <a:prstGeom prst="rect">
            <a:avLst/>
          </a:prstGeom>
          <a:noFill/>
          <a:ln>
            <a:noFill/>
          </a:ln>
        </p:spPr>
      </p:pic>
      <p:pic>
        <p:nvPicPr>
          <p:cNvPr id="40" name="Shape 40"/>
          <p:cNvPicPr preferRelativeResize="0"/>
          <p:nvPr/>
        </p:nvPicPr>
        <p:blipFill>
          <a:blip r:embed="rId20">
            <a:alphaModFix/>
          </a:blip>
          <a:stretch>
            <a:fillRect/>
          </a:stretch>
        </p:blipFill>
        <p:spPr>
          <a:xfrm>
            <a:off x="3026020" y="13189700"/>
            <a:ext cx="2095500" cy="1343025"/>
          </a:xfrm>
          <a:prstGeom prst="rect">
            <a:avLst/>
          </a:prstGeom>
          <a:noFill/>
          <a:ln>
            <a:noFill/>
          </a:ln>
        </p:spPr>
      </p:pic>
      <p:pic>
        <p:nvPicPr>
          <p:cNvPr id="41" name="Shape 41"/>
          <p:cNvPicPr preferRelativeResize="0"/>
          <p:nvPr/>
        </p:nvPicPr>
        <p:blipFill>
          <a:blip r:embed="rId21">
            <a:alphaModFix/>
          </a:blip>
          <a:stretch>
            <a:fillRect/>
          </a:stretch>
        </p:blipFill>
        <p:spPr>
          <a:xfrm>
            <a:off x="6013715" y="13189700"/>
            <a:ext cx="2095500" cy="1343025"/>
          </a:xfrm>
          <a:prstGeom prst="rect">
            <a:avLst/>
          </a:prstGeom>
          <a:noFill/>
          <a:ln>
            <a:noFill/>
          </a:ln>
        </p:spPr>
      </p:pic>
      <p:pic>
        <p:nvPicPr>
          <p:cNvPr id="42" name="Shape 42"/>
          <p:cNvPicPr preferRelativeResize="0"/>
          <p:nvPr/>
        </p:nvPicPr>
        <p:blipFill>
          <a:blip r:embed="rId22">
            <a:alphaModFix/>
          </a:blip>
          <a:stretch>
            <a:fillRect/>
          </a:stretch>
        </p:blipFill>
        <p:spPr>
          <a:xfrm>
            <a:off x="9995620" y="11700590"/>
            <a:ext cx="1086501" cy="888966"/>
          </a:xfrm>
          <a:prstGeom prst="rect">
            <a:avLst/>
          </a:prstGeom>
          <a:noFill/>
          <a:ln>
            <a:noFill/>
          </a:ln>
        </p:spPr>
      </p:pic>
      <p:pic>
        <p:nvPicPr>
          <p:cNvPr id="43" name="Shape 43"/>
          <p:cNvPicPr preferRelativeResize="0"/>
          <p:nvPr/>
        </p:nvPicPr>
        <p:blipFill>
          <a:blip r:embed="rId23">
            <a:alphaModFix/>
          </a:blip>
          <a:stretch>
            <a:fillRect/>
          </a:stretch>
        </p:blipFill>
        <p:spPr>
          <a:xfrm>
            <a:off x="11251609" y="11700590"/>
            <a:ext cx="1086501" cy="888966"/>
          </a:xfrm>
          <a:prstGeom prst="rect">
            <a:avLst/>
          </a:prstGeom>
          <a:noFill/>
          <a:ln>
            <a:noFill/>
          </a:ln>
        </p:spPr>
      </p:pic>
      <p:pic>
        <p:nvPicPr>
          <p:cNvPr id="44" name="Shape 44"/>
          <p:cNvPicPr preferRelativeResize="0"/>
          <p:nvPr/>
        </p:nvPicPr>
        <p:blipFill>
          <a:blip r:embed="rId24">
            <a:alphaModFix/>
          </a:blip>
          <a:stretch>
            <a:fillRect/>
          </a:stretch>
        </p:blipFill>
        <p:spPr>
          <a:xfrm>
            <a:off x="10993630" y="-9"/>
            <a:ext cx="2823970" cy="743150"/>
          </a:xfrm>
          <a:prstGeom prst="rect">
            <a:avLst/>
          </a:prstGeom>
          <a:noFill/>
          <a:ln>
            <a:noFill/>
          </a:ln>
        </p:spPr>
      </p:pic>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Shape 49"/>
          <p:cNvPicPr preferRelativeResize="0"/>
          <p:nvPr/>
        </p:nvPicPr>
        <p:blipFill>
          <a:blip r:embed="rId3">
            <a:alphaModFix/>
          </a:blip>
          <a:stretch>
            <a:fillRect/>
          </a:stretch>
        </p:blipFill>
        <p:spPr>
          <a:xfrm>
            <a:off x="-6901" y="0"/>
            <a:ext cx="13722901" cy="17145000"/>
          </a:xfrm>
          <a:prstGeom prst="rect">
            <a:avLst/>
          </a:prstGeom>
          <a:noFill/>
          <a:ln>
            <a:noFill/>
          </a:ln>
        </p:spPr>
      </p:pic>
      <p:pic>
        <p:nvPicPr>
          <p:cNvPr id="50" name="Shape 50"/>
          <p:cNvPicPr preferRelativeResize="0"/>
          <p:nvPr/>
        </p:nvPicPr>
        <p:blipFill>
          <a:blip r:embed="rId4">
            <a:alphaModFix/>
          </a:blip>
          <a:stretch>
            <a:fillRect/>
          </a:stretch>
        </p:blipFill>
        <p:spPr>
          <a:xfrm>
            <a:off x="-6901" y="1572850"/>
            <a:ext cx="4939104" cy="4345350"/>
          </a:xfrm>
          <a:prstGeom prst="rect">
            <a:avLst/>
          </a:prstGeom>
          <a:noFill/>
          <a:ln>
            <a:noFill/>
          </a:ln>
        </p:spPr>
      </p:pic>
      <p:pic>
        <p:nvPicPr>
          <p:cNvPr id="51" name="Shape 51"/>
          <p:cNvPicPr preferRelativeResize="0"/>
          <p:nvPr/>
        </p:nvPicPr>
        <p:blipFill>
          <a:blip r:embed="rId5">
            <a:alphaModFix/>
          </a:blip>
          <a:stretch>
            <a:fillRect/>
          </a:stretch>
        </p:blipFill>
        <p:spPr>
          <a:xfrm>
            <a:off x="-620591" y="5353103"/>
            <a:ext cx="7322980" cy="6970296"/>
          </a:xfrm>
          <a:prstGeom prst="rect">
            <a:avLst/>
          </a:prstGeom>
          <a:noFill/>
          <a:ln>
            <a:noFill/>
          </a:ln>
        </p:spPr>
      </p:pic>
      <p:pic>
        <p:nvPicPr>
          <p:cNvPr id="52" name="Shape 52"/>
          <p:cNvPicPr preferRelativeResize="0"/>
          <p:nvPr/>
        </p:nvPicPr>
        <p:blipFill>
          <a:blip r:embed="rId6">
            <a:alphaModFix/>
          </a:blip>
          <a:stretch>
            <a:fillRect/>
          </a:stretch>
        </p:blipFill>
        <p:spPr>
          <a:xfrm>
            <a:off x="5327399" y="2531793"/>
            <a:ext cx="9127794" cy="5642620"/>
          </a:xfrm>
          <a:prstGeom prst="rect">
            <a:avLst/>
          </a:prstGeom>
          <a:noFill/>
          <a:ln>
            <a:noFill/>
          </a:ln>
        </p:spPr>
      </p:pic>
      <p:pic>
        <p:nvPicPr>
          <p:cNvPr id="53" name="Shape 53"/>
          <p:cNvPicPr preferRelativeResize="0"/>
          <p:nvPr/>
        </p:nvPicPr>
        <p:blipFill>
          <a:blip r:embed="rId7">
            <a:alphaModFix/>
          </a:blip>
          <a:stretch>
            <a:fillRect/>
          </a:stretch>
        </p:blipFill>
        <p:spPr>
          <a:xfrm>
            <a:off x="7049315" y="1572850"/>
            <a:ext cx="6622499" cy="1530742"/>
          </a:xfrm>
          <a:prstGeom prst="rect">
            <a:avLst/>
          </a:prstGeom>
          <a:noFill/>
          <a:ln>
            <a:noFill/>
          </a:ln>
        </p:spPr>
      </p:pic>
      <p:sp>
        <p:nvSpPr>
          <p:cNvPr id="54" name="Shape 54"/>
          <p:cNvSpPr txBox="1"/>
          <p:nvPr/>
        </p:nvSpPr>
        <p:spPr>
          <a:xfrm>
            <a:off x="-6901" y="11771797"/>
            <a:ext cx="5327399" cy="4879199"/>
          </a:xfrm>
          <a:prstGeom prst="rect">
            <a:avLst/>
          </a:prstGeom>
          <a:noFill/>
          <a:ln>
            <a:noFill/>
          </a:ln>
        </p:spPr>
        <p:txBody>
          <a:bodyPr lIns="91425" tIns="91425" rIns="91425" bIns="91425" anchor="t" anchorCtr="0">
            <a:noAutofit/>
          </a:bodyPr>
          <a:lstStyle/>
          <a:p>
            <a:pPr>
              <a:spcBef>
                <a:spcPts val="0"/>
              </a:spcBef>
              <a:buNone/>
            </a:pPr>
            <a:r>
              <a:rPr lang="en" sz="2000" dirty="0"/>
              <a:t>This website template has been designed by freewebsitetemplates for you, for free. You can replace all this text with your own text. You can remove any link to our website from this website template, you're free to use this website template without linking back to us. If you're having problems editing this website template, then don't hesitate to ask for help on the forum.</a:t>
            </a:r>
          </a:p>
        </p:txBody>
      </p:sp>
      <p:sp>
        <p:nvSpPr>
          <p:cNvPr id="55" name="Shape 55"/>
          <p:cNvSpPr txBox="1"/>
          <p:nvPr/>
        </p:nvSpPr>
        <p:spPr>
          <a:xfrm>
            <a:off x="7176316" y="7520401"/>
            <a:ext cx="6539383" cy="3655600"/>
          </a:xfrm>
          <a:prstGeom prst="rect">
            <a:avLst/>
          </a:prstGeom>
          <a:noFill/>
          <a:ln>
            <a:noFill/>
          </a:ln>
        </p:spPr>
        <p:txBody>
          <a:bodyPr lIns="91425" tIns="91425" rIns="91425" bIns="91425" anchor="t" anchorCtr="0">
            <a:noAutofit/>
          </a:bodyPr>
          <a:lstStyle/>
          <a:p>
            <a:pPr lvl="0" rtl="0">
              <a:spcBef>
                <a:spcPts val="0"/>
              </a:spcBef>
              <a:buClr>
                <a:schemeClr val="dk1"/>
              </a:buClr>
              <a:buSzPct val="55000"/>
              <a:buFont typeface="Arial"/>
              <a:buNone/>
            </a:pPr>
            <a:r>
              <a:rPr lang="en" sz="2000" dirty="0"/>
              <a:t>This website template has been designed by freewebsitetemplates for you, for free. </a:t>
            </a:r>
          </a:p>
          <a:p>
            <a:pPr lvl="0" rtl="0">
              <a:spcBef>
                <a:spcPts val="0"/>
              </a:spcBef>
              <a:buClr>
                <a:schemeClr val="dk1"/>
              </a:buClr>
              <a:buFont typeface="Arial"/>
              <a:buNone/>
            </a:pPr>
            <a:endParaRPr sz="2000" dirty="0"/>
          </a:p>
          <a:p>
            <a:pPr lvl="0" rtl="0">
              <a:spcBef>
                <a:spcPts val="0"/>
              </a:spcBef>
              <a:buClr>
                <a:schemeClr val="dk1"/>
              </a:buClr>
              <a:buSzPct val="55000"/>
              <a:buFont typeface="Arial"/>
              <a:buNone/>
            </a:pPr>
            <a:r>
              <a:rPr lang="en" sz="2000" dirty="0"/>
              <a:t>You can replace all this text with your own text. You can remove any link to our website from this website template, you're free to use this website template without linking back to us. </a:t>
            </a:r>
          </a:p>
          <a:p>
            <a:pPr lvl="0" rtl="0">
              <a:spcBef>
                <a:spcPts val="0"/>
              </a:spcBef>
              <a:buClr>
                <a:schemeClr val="dk1"/>
              </a:buClr>
              <a:buFont typeface="Arial"/>
              <a:buNone/>
            </a:pPr>
            <a:endParaRPr sz="2000" dirty="0"/>
          </a:p>
          <a:p>
            <a:pPr lvl="0" rtl="0">
              <a:spcBef>
                <a:spcPts val="0"/>
              </a:spcBef>
              <a:buClr>
                <a:schemeClr val="dk1"/>
              </a:buClr>
              <a:buSzPct val="55000"/>
              <a:buFont typeface="Arial"/>
              <a:buNone/>
            </a:pPr>
            <a:r>
              <a:rPr lang="en" sz="2000" dirty="0"/>
              <a:t>If you're having problems editing this website template, then don't hesitate to ask for help on the forum.</a:t>
            </a:r>
          </a:p>
          <a:p>
            <a:pPr>
              <a:spcBef>
                <a:spcPts val="0"/>
              </a:spcBef>
              <a:buNone/>
            </a:pPr>
            <a:endParaRPr sz="2000" dirty="0"/>
          </a:p>
        </p:txBody>
      </p:sp>
      <p:sp>
        <p:nvSpPr>
          <p:cNvPr id="56" name="Shape 56"/>
          <p:cNvSpPr txBox="1"/>
          <p:nvPr/>
        </p:nvSpPr>
        <p:spPr>
          <a:xfrm>
            <a:off x="8028000" y="11768598"/>
            <a:ext cx="5688000" cy="4879199"/>
          </a:xfrm>
          <a:prstGeom prst="rect">
            <a:avLst/>
          </a:prstGeom>
          <a:noFill/>
          <a:ln>
            <a:noFill/>
          </a:ln>
        </p:spPr>
        <p:txBody>
          <a:bodyPr lIns="91425" tIns="91425" rIns="91425" bIns="91425" anchor="t" anchorCtr="0">
            <a:noAutofit/>
          </a:bodyPr>
          <a:lstStyle/>
          <a:p>
            <a:pPr lvl="0" rtl="0">
              <a:spcBef>
                <a:spcPts val="0"/>
              </a:spcBef>
              <a:buClr>
                <a:schemeClr val="dk1"/>
              </a:buClr>
              <a:buSzPct val="55000"/>
              <a:buFont typeface="Arial"/>
              <a:buNone/>
            </a:pPr>
            <a:r>
              <a:rPr lang="en" sz="2000" dirty="0"/>
              <a:t>This website template has been designed by freewebsitetemplates for you, for free. You can replace all this text with your own text. You can remove any link to our website from this website template, you're free to use this website template without linking back to us. </a:t>
            </a:r>
          </a:p>
          <a:p>
            <a:pPr lvl="0" rtl="0">
              <a:spcBef>
                <a:spcPts val="0"/>
              </a:spcBef>
              <a:buClr>
                <a:schemeClr val="dk1"/>
              </a:buClr>
              <a:buFont typeface="Arial"/>
              <a:buNone/>
            </a:pPr>
            <a:endParaRPr sz="2000" dirty="0"/>
          </a:p>
          <a:p>
            <a:pPr lvl="0" rtl="0">
              <a:spcBef>
                <a:spcPts val="0"/>
              </a:spcBef>
              <a:buClr>
                <a:schemeClr val="dk1"/>
              </a:buClr>
              <a:buSzPct val="55000"/>
              <a:buFont typeface="Arial"/>
              <a:buNone/>
            </a:pPr>
            <a:r>
              <a:rPr lang="en" sz="2000" dirty="0"/>
              <a:t>If you're having problems editing this website template, then don't hesitate to ask for help on the forum.</a:t>
            </a:r>
          </a:p>
          <a:p>
            <a:pPr>
              <a:spcBef>
                <a:spcPts val="0"/>
              </a:spcBef>
              <a:buNone/>
            </a:pPr>
            <a:endParaRPr sz="2000" dirty="0"/>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1193029"/>
            <a:ext cx="13715999" cy="17145000"/>
          </a:xfrm>
          <a:prstGeom prst="rect">
            <a:avLst/>
          </a:prstGeom>
          <a:noFill/>
          <a:ln>
            <a:noFill/>
          </a:ln>
        </p:spPr>
      </p:pic>
      <p:sp>
        <p:nvSpPr>
          <p:cNvPr id="4" name="Rectangle 3"/>
          <p:cNvSpPr/>
          <p:nvPr/>
        </p:nvSpPr>
        <p:spPr>
          <a:xfrm>
            <a:off x="5425194" y="-1193029"/>
            <a:ext cx="1483321" cy="7119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Home</a:t>
            </a:r>
            <a:endParaRPr lang="en-US" dirty="0"/>
          </a:p>
        </p:txBody>
      </p:sp>
      <p:sp>
        <p:nvSpPr>
          <p:cNvPr id="7" name="Rectangle 6"/>
          <p:cNvSpPr/>
          <p:nvPr/>
        </p:nvSpPr>
        <p:spPr>
          <a:xfrm>
            <a:off x="6908515" y="-1193029"/>
            <a:ext cx="1483321" cy="7119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PetMart</a:t>
            </a:r>
            <a:endParaRPr lang="en-US" dirty="0" smtClean="0"/>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5330073" y="0"/>
            <a:ext cx="8385924" cy="6752924"/>
          </a:xfrm>
          <a:prstGeom prst="rect">
            <a:avLst/>
          </a:prstGeom>
          <a:noFill/>
          <a:ln>
            <a:noFill/>
          </a:ln>
        </p:spPr>
      </p:pic>
      <p:pic>
        <p:nvPicPr>
          <p:cNvPr id="67" name="Shape 67"/>
          <p:cNvPicPr preferRelativeResize="0"/>
          <p:nvPr/>
        </p:nvPicPr>
        <p:blipFill>
          <a:blip r:embed="rId4">
            <a:alphaModFix/>
          </a:blip>
          <a:stretch>
            <a:fillRect/>
          </a:stretch>
        </p:blipFill>
        <p:spPr>
          <a:xfrm>
            <a:off x="0" y="0"/>
            <a:ext cx="5672470" cy="6752924"/>
          </a:xfrm>
          <a:prstGeom prst="rect">
            <a:avLst/>
          </a:prstGeom>
          <a:noFill/>
          <a:ln>
            <a:noFill/>
          </a:ln>
        </p:spPr>
      </p:pic>
      <p:sp>
        <p:nvSpPr>
          <p:cNvPr id="68" name="Shape 68"/>
          <p:cNvSpPr/>
          <p:nvPr/>
        </p:nvSpPr>
        <p:spPr>
          <a:xfrm>
            <a:off x="75" y="7008225"/>
            <a:ext cx="13716000" cy="29031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69" name="Shape 69"/>
          <p:cNvSpPr txBox="1"/>
          <p:nvPr/>
        </p:nvSpPr>
        <p:spPr>
          <a:xfrm>
            <a:off x="768475" y="7266100"/>
            <a:ext cx="12269100" cy="2645099"/>
          </a:xfrm>
          <a:prstGeom prst="rect">
            <a:avLst/>
          </a:prstGeom>
          <a:noFill/>
          <a:ln>
            <a:noFill/>
          </a:ln>
        </p:spPr>
        <p:txBody>
          <a:bodyPr lIns="91425" tIns="91425" rIns="91425" bIns="91425" anchor="t" anchorCtr="0">
            <a:noAutofit/>
          </a:bodyPr>
          <a:lstStyle/>
          <a:p>
            <a:pPr lvl="0" algn="l" rtl="0">
              <a:spcBef>
                <a:spcPts val="0"/>
              </a:spcBef>
              <a:buNone/>
            </a:pPr>
            <a:r>
              <a:rPr lang="en" sz="3600"/>
              <a:t>This is the same website with two different layouts. Which do you think would be easier to code/create and why? Give at least two specific reasons why one would be easier to code than the other.</a:t>
            </a:r>
          </a:p>
        </p:txBody>
      </p:sp>
      <p:sp>
        <p:nvSpPr>
          <p:cNvPr id="70" name="Shape 70"/>
          <p:cNvSpPr txBox="1"/>
          <p:nvPr/>
        </p:nvSpPr>
        <p:spPr>
          <a:xfrm>
            <a:off x="265000" y="518850"/>
            <a:ext cx="794999" cy="1165799"/>
          </a:xfrm>
          <a:prstGeom prst="rect">
            <a:avLst/>
          </a:prstGeom>
          <a:noFill/>
          <a:ln>
            <a:noFill/>
          </a:ln>
        </p:spPr>
        <p:txBody>
          <a:bodyPr lIns="91425" tIns="91425" rIns="91425" bIns="91425" anchor="t" anchorCtr="0">
            <a:noAutofit/>
          </a:bodyPr>
          <a:lstStyle/>
          <a:p>
            <a:pPr>
              <a:spcBef>
                <a:spcPts val="0"/>
              </a:spcBef>
              <a:buNone/>
            </a:pPr>
            <a:r>
              <a:rPr lang="en" sz="5000"/>
              <a:t>1</a:t>
            </a:r>
          </a:p>
        </p:txBody>
      </p:sp>
      <p:sp>
        <p:nvSpPr>
          <p:cNvPr id="71" name="Shape 71"/>
          <p:cNvSpPr txBox="1"/>
          <p:nvPr/>
        </p:nvSpPr>
        <p:spPr>
          <a:xfrm>
            <a:off x="5727125" y="518850"/>
            <a:ext cx="794999" cy="1165799"/>
          </a:xfrm>
          <a:prstGeom prst="rect">
            <a:avLst/>
          </a:prstGeom>
          <a:noFill/>
          <a:ln>
            <a:noFill/>
          </a:ln>
        </p:spPr>
        <p:txBody>
          <a:bodyPr lIns="91425" tIns="91425" rIns="91425" bIns="91425" anchor="t" anchorCtr="0">
            <a:noAutofit/>
          </a:bodyPr>
          <a:lstStyle/>
          <a:p>
            <a:pPr lvl="0" rtl="0">
              <a:spcBef>
                <a:spcPts val="0"/>
              </a:spcBef>
              <a:buNone/>
            </a:pPr>
            <a:r>
              <a:rPr lang="en" sz="5000"/>
              <a:t>2</a:t>
            </a:r>
          </a:p>
        </p:txBody>
      </p:sp>
      <p:sp>
        <p:nvSpPr>
          <p:cNvPr id="72" name="Shape 72"/>
          <p:cNvSpPr txBox="1"/>
          <p:nvPr/>
        </p:nvSpPr>
        <p:spPr>
          <a:xfrm>
            <a:off x="265000" y="10166625"/>
            <a:ext cx="13090500" cy="6586199"/>
          </a:xfrm>
          <a:prstGeom prst="rect">
            <a:avLst/>
          </a:prstGeom>
          <a:noFill/>
          <a:ln>
            <a:noFill/>
          </a:ln>
        </p:spPr>
        <p:txBody>
          <a:bodyPr lIns="91425" tIns="91425" rIns="91425" bIns="91425" anchor="t" anchorCtr="0">
            <a:noAutofit/>
          </a:bodyPr>
          <a:lstStyle/>
          <a:p>
            <a:pPr>
              <a:spcBef>
                <a:spcPts val="0"/>
              </a:spcBef>
              <a:buNone/>
            </a:pPr>
            <a:r>
              <a:rPr lang="en" sz="3000"/>
              <a:t>Type your answer here ...</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0" y="0"/>
            <a:ext cx="13716000" cy="17145000"/>
          </a:xfrm>
          <a:prstGeom prst="rect">
            <a:avLst/>
          </a:prstGeom>
          <a:noFill/>
          <a:ln>
            <a:noFill/>
          </a:ln>
        </p:spPr>
      </p:pic>
      <p:sp>
        <p:nvSpPr>
          <p:cNvPr id="78" name="Shape 78"/>
          <p:cNvSpPr txBox="1"/>
          <p:nvPr/>
        </p:nvSpPr>
        <p:spPr>
          <a:xfrm>
            <a:off x="2312725" y="7365225"/>
            <a:ext cx="3657600" cy="457200"/>
          </a:xfrm>
          <a:prstGeom prst="rect">
            <a:avLst/>
          </a:prstGeom>
          <a:noFill/>
          <a:ln>
            <a:noFill/>
          </a:ln>
        </p:spPr>
        <p:txBody>
          <a:bodyPr lIns="91425" tIns="91425" rIns="91425" bIns="91425" anchor="t" anchorCtr="0">
            <a:noAutofit/>
          </a:bodyPr>
          <a:lstStyle/>
          <a:p>
            <a:pPr>
              <a:spcBef>
                <a:spcPts val="0"/>
              </a:spcBef>
              <a:buNone/>
            </a:pPr>
            <a:r>
              <a:rPr lang="en">
                <a:solidFill>
                  <a:srgbClr val="00FF00"/>
                </a:solidFill>
              </a:rPr>
              <a:t>Why Choose Us?</a:t>
            </a:r>
          </a:p>
        </p:txBody>
      </p:sp>
      <p:sp>
        <p:nvSpPr>
          <p:cNvPr id="79" name="Shape 79"/>
          <p:cNvSpPr txBox="1"/>
          <p:nvPr/>
        </p:nvSpPr>
        <p:spPr>
          <a:xfrm>
            <a:off x="9300900" y="9282550"/>
            <a:ext cx="2544899" cy="11777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get in touch with us</a:t>
            </a:r>
          </a:p>
          <a:p>
            <a:pPr lvl="0" rtl="0">
              <a:spcBef>
                <a:spcPts val="0"/>
              </a:spcBef>
              <a:buClr>
                <a:schemeClr val="dk1"/>
              </a:buClr>
              <a:buSzPct val="78571"/>
              <a:buFont typeface="Arial"/>
              <a:buNone/>
            </a:pPr>
            <a:r>
              <a:rPr lang="en">
                <a:solidFill>
                  <a:srgbClr val="FFFFFF"/>
                </a:solidFill>
              </a:rPr>
              <a:t>And we love the challenge of doing something different and something special.</a:t>
            </a:r>
          </a:p>
          <a:p>
            <a:pPr>
              <a:spcBef>
                <a:spcPts val="0"/>
              </a:spcBef>
              <a:buNone/>
            </a:pPr>
            <a:endParaRPr>
              <a:solidFill>
                <a:srgbClr val="FFFFFF"/>
              </a:solidFill>
            </a:endParaRPr>
          </a:p>
        </p:txBody>
      </p:sp>
      <p:sp>
        <p:nvSpPr>
          <p:cNvPr id="80" name="Shape 80"/>
          <p:cNvSpPr txBox="1"/>
          <p:nvPr/>
        </p:nvSpPr>
        <p:spPr>
          <a:xfrm>
            <a:off x="7006750" y="9282550"/>
            <a:ext cx="2358299" cy="11777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what we offer</a:t>
            </a:r>
          </a:p>
          <a:p>
            <a:pPr lvl="0" rtl="0">
              <a:spcBef>
                <a:spcPts val="0"/>
              </a:spcBef>
              <a:buClr>
                <a:schemeClr val="dk1"/>
              </a:buClr>
              <a:buSzPct val="78571"/>
              <a:buFont typeface="Arial"/>
              <a:buNone/>
            </a:pPr>
            <a:r>
              <a:rPr lang="en">
                <a:solidFill>
                  <a:srgbClr val="FFFFFF"/>
                </a:solidFill>
              </a:rPr>
              <a:t>Join the discussion on our forum and meet other people in the </a:t>
            </a:r>
          </a:p>
          <a:p>
            <a:pPr lvl="0" rtl="0">
              <a:spcBef>
                <a:spcPts val="0"/>
              </a:spcBef>
              <a:buClr>
                <a:schemeClr val="dk1"/>
              </a:buClr>
              <a:buSzPct val="78571"/>
              <a:buFont typeface="Arial"/>
              <a:buNone/>
            </a:pPr>
            <a:r>
              <a:rPr lang="en">
                <a:solidFill>
                  <a:srgbClr val="FFFFFF"/>
                </a:solidFill>
              </a:rPr>
              <a:t>community.</a:t>
            </a:r>
          </a:p>
          <a:p>
            <a:pPr>
              <a:spcBef>
                <a:spcPts val="0"/>
              </a:spcBef>
              <a:buNone/>
            </a:pPr>
            <a:endParaRPr>
              <a:solidFill>
                <a:srgbClr val="FFFFFF"/>
              </a:solidFill>
            </a:endParaRPr>
          </a:p>
        </p:txBody>
      </p:sp>
      <p:sp>
        <p:nvSpPr>
          <p:cNvPr id="81" name="Shape 81"/>
          <p:cNvSpPr txBox="1"/>
          <p:nvPr/>
        </p:nvSpPr>
        <p:spPr>
          <a:xfrm>
            <a:off x="4409825" y="9282550"/>
            <a:ext cx="2633700" cy="11777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get to know us more</a:t>
            </a:r>
          </a:p>
          <a:p>
            <a:pPr lvl="0" rtl="0">
              <a:spcBef>
                <a:spcPts val="0"/>
              </a:spcBef>
              <a:buClr>
                <a:schemeClr val="dk1"/>
              </a:buClr>
              <a:buSzPct val="78571"/>
              <a:buFont typeface="Arial"/>
              <a:buNone/>
            </a:pPr>
            <a:r>
              <a:rPr lang="en">
                <a:solidFill>
                  <a:srgbClr val="FFFFFF"/>
                </a:solidFill>
              </a:rPr>
              <a:t>Just browse through all our Free Website Templates and ﬁnd what you’re looking for.</a:t>
            </a:r>
          </a:p>
          <a:p>
            <a:pPr>
              <a:spcBef>
                <a:spcPts val="0"/>
              </a:spcBef>
              <a:buNone/>
            </a:pPr>
            <a:endParaRPr>
              <a:solidFill>
                <a:srgbClr val="FFFFFF"/>
              </a:solidFill>
            </a:endParaRPr>
          </a:p>
        </p:txBody>
      </p:sp>
      <p:sp>
        <p:nvSpPr>
          <p:cNvPr id="82" name="Shape 82"/>
          <p:cNvSpPr txBox="1"/>
          <p:nvPr/>
        </p:nvSpPr>
        <p:spPr>
          <a:xfrm>
            <a:off x="2389900" y="9282550"/>
            <a:ext cx="2298299" cy="11777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Our lawyers</a:t>
            </a:r>
          </a:p>
          <a:p>
            <a:pPr lvl="0" rtl="0">
              <a:spcBef>
                <a:spcPts val="0"/>
              </a:spcBef>
              <a:buClr>
                <a:schemeClr val="dk1"/>
              </a:buClr>
              <a:buSzPct val="78571"/>
              <a:buFont typeface="Arial"/>
              <a:buNone/>
            </a:pPr>
            <a:r>
              <a:rPr lang="en">
                <a:solidFill>
                  <a:srgbClr val="FFFFFF"/>
                </a:solidFill>
              </a:rPr>
              <a:t>Our website templates are created with inspiration, checked for quality  and originality.</a:t>
            </a:r>
          </a:p>
          <a:p>
            <a:pPr>
              <a:spcBef>
                <a:spcPts val="0"/>
              </a:spcBef>
              <a:buNone/>
            </a:pPr>
            <a:endParaRPr>
              <a:solidFill>
                <a:srgbClr val="FFFFFF"/>
              </a:solidFill>
            </a:endParaRPr>
          </a:p>
        </p:txBody>
      </p:sp>
      <p:sp>
        <p:nvSpPr>
          <p:cNvPr id="83" name="Shape 83"/>
          <p:cNvSpPr txBox="1"/>
          <p:nvPr/>
        </p:nvSpPr>
        <p:spPr>
          <a:xfrm>
            <a:off x="2459175" y="1801100"/>
            <a:ext cx="3034199" cy="28748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A64D79"/>
                </a:solidFill>
              </a:rPr>
              <a:t>It’s never easy...</a:t>
            </a:r>
          </a:p>
          <a:p>
            <a:pPr lvl="0" rtl="0">
              <a:spcBef>
                <a:spcPts val="0"/>
              </a:spcBef>
              <a:buClr>
                <a:schemeClr val="dk1"/>
              </a:buClr>
              <a:buSzPct val="78571"/>
              <a:buFont typeface="Arial"/>
              <a:buNone/>
            </a:pPr>
            <a:r>
              <a:rPr lang="en">
                <a:solidFill>
                  <a:srgbClr val="A64D79"/>
                </a:solidFill>
              </a:rPr>
              <a:t>When it comes to family.</a:t>
            </a:r>
          </a:p>
          <a:p>
            <a:pPr lvl="0" rtl="0">
              <a:spcBef>
                <a:spcPts val="0"/>
              </a:spcBef>
              <a:buClr>
                <a:schemeClr val="dk1"/>
              </a:buClr>
              <a:buSzPct val="78571"/>
              <a:buFont typeface="Arial"/>
              <a:buNone/>
            </a:pPr>
            <a:r>
              <a:rPr lang="en">
                <a:solidFill>
                  <a:srgbClr val="A64D79"/>
                </a:solidFill>
              </a:rPr>
              <a:t>But we can set everything straight.</a:t>
            </a:r>
          </a:p>
          <a:p>
            <a:pPr>
              <a:spcBef>
                <a:spcPts val="0"/>
              </a:spcBef>
              <a:buNone/>
            </a:pPr>
            <a:endParaRPr>
              <a:solidFill>
                <a:srgbClr val="A64D79"/>
              </a:solidFill>
            </a:endParaRPr>
          </a:p>
        </p:txBody>
      </p:sp>
      <p:sp>
        <p:nvSpPr>
          <p:cNvPr id="84" name="Shape 84"/>
          <p:cNvSpPr txBox="1"/>
          <p:nvPr/>
        </p:nvSpPr>
        <p:spPr>
          <a:xfrm>
            <a:off x="8520550" y="5299375"/>
            <a:ext cx="3186599" cy="19049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0000"/>
                </a:solidFill>
              </a:rPr>
              <a:t>Testimonials</a:t>
            </a:r>
          </a:p>
          <a:p>
            <a:pPr lvl="0" rtl="0">
              <a:spcBef>
                <a:spcPts val="0"/>
              </a:spcBef>
              <a:buClr>
                <a:schemeClr val="dk1"/>
              </a:buClr>
              <a:buFont typeface="Arial"/>
              <a:buNone/>
            </a:pPr>
            <a:endParaRPr>
              <a:solidFill>
                <a:srgbClr val="FF0000"/>
              </a:solidFill>
            </a:endParaRPr>
          </a:p>
          <a:p>
            <a:pPr lvl="0" rtl="0">
              <a:spcBef>
                <a:spcPts val="0"/>
              </a:spcBef>
              <a:buClr>
                <a:schemeClr val="dk1"/>
              </a:buClr>
              <a:buSzPct val="78571"/>
              <a:buFont typeface="Arial"/>
              <a:buNone/>
            </a:pPr>
            <a:r>
              <a:rPr lang="en">
                <a:solidFill>
                  <a:srgbClr val="FF0000"/>
                </a:solidFill>
              </a:rPr>
              <a:t>“Aenean ullamcorper purus vitae nisl tristique sollicitudin. Quisque vestibulum, erat ornare.”</a:t>
            </a:r>
          </a:p>
          <a:p>
            <a:pPr lvl="0" rtl="0">
              <a:spcBef>
                <a:spcPts val="0"/>
              </a:spcBef>
              <a:buClr>
                <a:schemeClr val="dk1"/>
              </a:buClr>
              <a:buSzPct val="78571"/>
              <a:buFont typeface="Arial"/>
              <a:buNone/>
            </a:pPr>
            <a:r>
              <a:rPr lang="en">
                <a:solidFill>
                  <a:srgbClr val="FF0000"/>
                </a:solidFill>
              </a:rPr>
              <a:t>-John Doe and Jane Doe</a:t>
            </a:r>
          </a:p>
          <a:p>
            <a:pPr>
              <a:spcBef>
                <a:spcPts val="0"/>
              </a:spcBef>
              <a:buNone/>
            </a:pPr>
            <a:endParaRPr>
              <a:solidFill>
                <a:srgbClr val="FF0000"/>
              </a:solidFill>
            </a:endParaRPr>
          </a:p>
        </p:txBody>
      </p:sp>
      <p:sp>
        <p:nvSpPr>
          <p:cNvPr id="85" name="Shape 85"/>
          <p:cNvSpPr txBox="1"/>
          <p:nvPr/>
        </p:nvSpPr>
        <p:spPr>
          <a:xfrm>
            <a:off x="2251375" y="5264725"/>
            <a:ext cx="4258199" cy="18356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0000"/>
                </a:solidFill>
              </a:rPr>
              <a:t>The Manes Winchester Promise</a:t>
            </a:r>
          </a:p>
          <a:p>
            <a:pPr lvl="0" rtl="0">
              <a:spcBef>
                <a:spcPts val="0"/>
              </a:spcBef>
              <a:buClr>
                <a:schemeClr val="dk1"/>
              </a:buClr>
              <a:buFont typeface="Arial"/>
              <a:buNone/>
            </a:pPr>
            <a:endParaRPr>
              <a:solidFill>
                <a:srgbClr val="FF0000"/>
              </a:solidFill>
            </a:endParaRPr>
          </a:p>
          <a:p>
            <a:pPr lvl="0" rtl="0">
              <a:spcBef>
                <a:spcPts val="0"/>
              </a:spcBef>
              <a:buClr>
                <a:schemeClr val="dk1"/>
              </a:buClr>
              <a:buSzPct val="137500"/>
              <a:buFont typeface="Arial"/>
              <a:buNone/>
            </a:pPr>
            <a:r>
              <a:rPr lang="en" sz="800">
                <a:solidFill>
                  <a:srgbClr val="FF0000"/>
                </a:solidFill>
              </a:rPr>
              <a:t>This website template has been designed by Free Website Templates for you, for free. You can replace all this text with your own text. You can remove any link to our website from this website template, you're free to use this website template without linking back to us. If you're having problems editing this website template, then don't hesitate to ask for help on the Forums.</a:t>
            </a:r>
          </a:p>
          <a:p>
            <a:pPr>
              <a:spcBef>
                <a:spcPts val="0"/>
              </a:spcBef>
              <a:buNone/>
            </a:pPr>
            <a:endParaRPr>
              <a:solidFill>
                <a:srgbClr val="FF0000"/>
              </a:solidFill>
            </a:endParaRPr>
          </a:p>
        </p:txBody>
      </p:sp>
      <p:sp>
        <p:nvSpPr>
          <p:cNvPr id="86" name="Shape 86"/>
          <p:cNvSpPr txBox="1"/>
          <p:nvPr/>
        </p:nvSpPr>
        <p:spPr>
          <a:xfrm>
            <a:off x="2459175" y="11430000"/>
            <a:ext cx="2563199" cy="1766400"/>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Latest news</a:t>
            </a:r>
          </a:p>
          <a:p>
            <a:pPr lvl="0" rtl="0">
              <a:spcBef>
                <a:spcPts val="0"/>
              </a:spcBef>
              <a:buClr>
                <a:schemeClr val="dk1"/>
              </a:buClr>
              <a:buSzPct val="78571"/>
              <a:buFont typeface="Arial"/>
              <a:buNone/>
            </a:pPr>
            <a:r>
              <a:rPr lang="en">
                <a:solidFill>
                  <a:srgbClr val="FFFFFF"/>
                </a:solidFill>
              </a:rPr>
              <a:t>This website template has been designed by Free Website Templates for you, for free.You can replace all this text with your own text. You can remove any link.</a:t>
            </a:r>
          </a:p>
          <a:p>
            <a:pPr>
              <a:spcBef>
                <a:spcPts val="0"/>
              </a:spcBef>
              <a:buNone/>
            </a:pPr>
            <a:endParaRPr>
              <a:solidFill>
                <a:srgbClr val="FFFFFF"/>
              </a:solidFill>
            </a:endParaRPr>
          </a:p>
        </p:txBody>
      </p:sp>
      <p:sp>
        <p:nvSpPr>
          <p:cNvPr id="87" name="Shape 87"/>
          <p:cNvSpPr txBox="1"/>
          <p:nvPr/>
        </p:nvSpPr>
        <p:spPr>
          <a:xfrm>
            <a:off x="5472550" y="11499275"/>
            <a:ext cx="2770800" cy="1662599"/>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Contact Us</a:t>
            </a:r>
          </a:p>
          <a:p>
            <a:pPr lvl="0" rtl="0">
              <a:spcBef>
                <a:spcPts val="0"/>
              </a:spcBef>
              <a:buClr>
                <a:schemeClr val="dk1"/>
              </a:buClr>
              <a:buSzPct val="78571"/>
              <a:buFont typeface="Arial"/>
              <a:buNone/>
            </a:pPr>
            <a:r>
              <a:rPr lang="en">
                <a:solidFill>
                  <a:srgbClr val="FFFFFF"/>
                </a:solidFill>
              </a:rPr>
              <a:t>ADDRESS: One Stevenson Drive Lincolnshire, IL 60069</a:t>
            </a:r>
          </a:p>
          <a:p>
            <a:pPr lvl="0" rtl="0">
              <a:spcBef>
                <a:spcPts val="0"/>
              </a:spcBef>
              <a:buClr>
                <a:schemeClr val="dk1"/>
              </a:buClr>
              <a:buSzPct val="78571"/>
              <a:buFont typeface="Arial"/>
              <a:buNone/>
            </a:pPr>
            <a:r>
              <a:rPr lang="en">
                <a:solidFill>
                  <a:srgbClr val="FFFFFF"/>
                </a:solidFill>
              </a:rPr>
              <a:t>PHONE: (847) 415-4000</a:t>
            </a:r>
          </a:p>
          <a:p>
            <a:pPr lvl="0" rtl="0">
              <a:spcBef>
                <a:spcPts val="0"/>
              </a:spcBef>
              <a:buClr>
                <a:schemeClr val="dk1"/>
              </a:buClr>
              <a:buSzPct val="78571"/>
              <a:buFont typeface="Arial"/>
              <a:buNone/>
            </a:pPr>
            <a:r>
              <a:rPr lang="en">
                <a:solidFill>
                  <a:srgbClr val="FFFFFF"/>
                </a:solidFill>
              </a:rPr>
              <a:t>EMAIL: info@d125.org</a:t>
            </a:r>
          </a:p>
          <a:p>
            <a:pPr lvl="0" rtl="0">
              <a:spcBef>
                <a:spcPts val="0"/>
              </a:spcBef>
              <a:buClr>
                <a:schemeClr val="dk1"/>
              </a:buClr>
              <a:buFont typeface="Arial"/>
              <a:buNone/>
            </a:pPr>
            <a:endParaRPr>
              <a:solidFill>
                <a:srgbClr val="FFFFFF"/>
              </a:solidFill>
            </a:endParaRPr>
          </a:p>
          <a:p>
            <a:pPr>
              <a:spcBef>
                <a:spcPts val="0"/>
              </a:spcBef>
              <a:buNone/>
            </a:pPr>
            <a:endParaRPr>
              <a:solidFill>
                <a:srgbClr val="FFFFFF"/>
              </a:solidFill>
            </a:endParaRPr>
          </a:p>
        </p:txBody>
      </p:sp>
      <p:sp>
        <p:nvSpPr>
          <p:cNvPr id="88" name="Shape 88"/>
          <p:cNvSpPr txBox="1"/>
          <p:nvPr/>
        </p:nvSpPr>
        <p:spPr>
          <a:xfrm>
            <a:off x="8659100" y="11499275"/>
            <a:ext cx="3186599" cy="1004400"/>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solidFill>
                  <a:srgbClr val="FFFFFF"/>
                </a:solidFill>
              </a:rPr>
              <a:t>SEND US A MESSAGE</a:t>
            </a:r>
          </a:p>
          <a:p>
            <a:pPr lvl="0" rtl="0">
              <a:spcBef>
                <a:spcPts val="0"/>
              </a:spcBef>
              <a:buClr>
                <a:schemeClr val="dk1"/>
              </a:buClr>
              <a:buSzPct val="78571"/>
              <a:buFont typeface="Arial"/>
              <a:buNone/>
            </a:pPr>
            <a:r>
              <a:rPr lang="en">
                <a:solidFill>
                  <a:srgbClr val="FFFFFF"/>
                </a:solidFill>
              </a:rPr>
              <a:t>If you're having problems editing this website template, then don't hesitate to ask for help on the Forums.</a:t>
            </a:r>
          </a:p>
          <a:p>
            <a:pPr lvl="0" rtl="0">
              <a:spcBef>
                <a:spcPts val="0"/>
              </a:spcBef>
              <a:buClr>
                <a:schemeClr val="dk1"/>
              </a:buClr>
              <a:buSzPct val="78571"/>
              <a:buFont typeface="Arial"/>
              <a:buNone/>
            </a:pPr>
            <a:r>
              <a:rPr lang="en">
                <a:solidFill>
                  <a:srgbClr val="FFFFFF"/>
                </a:solidFill>
              </a:rPr>
              <a:t>   </a:t>
            </a:r>
          </a:p>
          <a:p>
            <a:pPr>
              <a:spcBef>
                <a:spcPts val="0"/>
              </a:spcBef>
              <a:buNone/>
            </a:pPr>
            <a:endParaRPr>
              <a:solidFill>
                <a:srgbClr val="FFFFFF"/>
              </a:solidFill>
            </a:endParaRP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p:nvPr/>
        </p:nvSpPr>
        <p:spPr>
          <a:xfrm>
            <a:off x="0" y="0"/>
            <a:ext cx="13716000" cy="29031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4" name="Shape 94"/>
          <p:cNvSpPr txBox="1"/>
          <p:nvPr/>
        </p:nvSpPr>
        <p:spPr>
          <a:xfrm>
            <a:off x="768400" y="622675"/>
            <a:ext cx="12269100" cy="2280300"/>
          </a:xfrm>
          <a:prstGeom prst="rect">
            <a:avLst/>
          </a:prstGeom>
          <a:noFill/>
          <a:ln>
            <a:noFill/>
          </a:ln>
        </p:spPr>
        <p:txBody>
          <a:bodyPr lIns="91425" tIns="91425" rIns="91425" bIns="91425" anchor="t" anchorCtr="0">
            <a:noAutofit/>
          </a:bodyPr>
          <a:lstStyle/>
          <a:p>
            <a:pPr lvl="0" algn="l" rtl="0">
              <a:spcBef>
                <a:spcPts val="0"/>
              </a:spcBef>
              <a:buNone/>
            </a:pPr>
            <a:r>
              <a:rPr lang="en" sz="3600"/>
              <a:t>Think about a website that you visit regularly that is frustrating to use. List at least two reasons this website is not user friendly.</a:t>
            </a:r>
          </a:p>
        </p:txBody>
      </p:sp>
      <p:sp>
        <p:nvSpPr>
          <p:cNvPr id="95" name="Shape 95"/>
          <p:cNvSpPr txBox="1"/>
          <p:nvPr/>
        </p:nvSpPr>
        <p:spPr>
          <a:xfrm>
            <a:off x="264925" y="3158400"/>
            <a:ext cx="13090500" cy="5031599"/>
          </a:xfrm>
          <a:prstGeom prst="rect">
            <a:avLst/>
          </a:prstGeom>
          <a:noFill/>
          <a:ln>
            <a:noFill/>
          </a:ln>
        </p:spPr>
        <p:txBody>
          <a:bodyPr lIns="91425" tIns="91425" rIns="91425" bIns="91425" anchor="t" anchorCtr="0">
            <a:noAutofit/>
          </a:bodyPr>
          <a:lstStyle/>
          <a:p>
            <a:pPr lvl="0" rtl="0">
              <a:spcBef>
                <a:spcPts val="0"/>
              </a:spcBef>
              <a:buNone/>
            </a:pPr>
            <a:r>
              <a:rPr lang="en" sz="3000"/>
              <a:t>Website URL: </a:t>
            </a:r>
          </a:p>
          <a:p>
            <a:pPr lvl="0" rtl="0">
              <a:spcBef>
                <a:spcPts val="0"/>
              </a:spcBef>
              <a:buNone/>
            </a:pPr>
            <a:endParaRPr sz="3000"/>
          </a:p>
          <a:p>
            <a:pPr lvl="0" rtl="0">
              <a:spcBef>
                <a:spcPts val="0"/>
              </a:spcBef>
              <a:buNone/>
            </a:pPr>
            <a:r>
              <a:rPr lang="en" sz="3000"/>
              <a:t>Type your answer here ...</a:t>
            </a:r>
          </a:p>
        </p:txBody>
      </p:sp>
      <p:sp>
        <p:nvSpPr>
          <p:cNvPr id="96" name="Shape 96"/>
          <p:cNvSpPr/>
          <p:nvPr/>
        </p:nvSpPr>
        <p:spPr>
          <a:xfrm>
            <a:off x="0" y="8269200"/>
            <a:ext cx="13716000" cy="29031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97" name="Shape 97"/>
          <p:cNvSpPr txBox="1"/>
          <p:nvPr/>
        </p:nvSpPr>
        <p:spPr>
          <a:xfrm>
            <a:off x="768400" y="9080875"/>
            <a:ext cx="12269100" cy="2091299"/>
          </a:xfrm>
          <a:prstGeom prst="rect">
            <a:avLst/>
          </a:prstGeom>
          <a:noFill/>
          <a:ln>
            <a:noFill/>
          </a:ln>
        </p:spPr>
        <p:txBody>
          <a:bodyPr lIns="91425" tIns="91425" rIns="91425" bIns="91425" anchor="t" anchorCtr="0">
            <a:noAutofit/>
          </a:bodyPr>
          <a:lstStyle/>
          <a:p>
            <a:pPr lvl="0" rtl="0">
              <a:spcBef>
                <a:spcPts val="0"/>
              </a:spcBef>
              <a:buNone/>
            </a:pPr>
            <a:r>
              <a:rPr lang="en" sz="3600">
                <a:solidFill>
                  <a:schemeClr val="dk1"/>
                </a:solidFill>
              </a:rPr>
              <a:t>Think about a website that you visit regularly that is easy to use. List at least two reasons this website is user friendly.</a:t>
            </a:r>
          </a:p>
        </p:txBody>
      </p:sp>
      <p:sp>
        <p:nvSpPr>
          <p:cNvPr id="98" name="Shape 98"/>
          <p:cNvSpPr txBox="1"/>
          <p:nvPr/>
        </p:nvSpPr>
        <p:spPr>
          <a:xfrm>
            <a:off x="264925" y="11427600"/>
            <a:ext cx="13090500" cy="5031599"/>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solidFill>
                  <a:schemeClr val="dk1"/>
                </a:solidFill>
              </a:rPr>
              <a:t>Website URL: </a:t>
            </a:r>
          </a:p>
          <a:p>
            <a:pPr lvl="0" rtl="0">
              <a:spcBef>
                <a:spcPts val="0"/>
              </a:spcBef>
              <a:buClr>
                <a:schemeClr val="dk1"/>
              </a:buClr>
              <a:buFont typeface="Arial"/>
              <a:buNone/>
            </a:pPr>
            <a:endParaRPr sz="3000">
              <a:solidFill>
                <a:schemeClr val="dk1"/>
              </a:solidFill>
            </a:endParaRPr>
          </a:p>
          <a:p>
            <a:pPr lvl="0" rtl="0">
              <a:spcBef>
                <a:spcPts val="0"/>
              </a:spcBef>
              <a:buClr>
                <a:schemeClr val="dk1"/>
              </a:buClr>
              <a:buSzPct val="36666"/>
              <a:buFont typeface="Arial"/>
              <a:buNone/>
            </a:pPr>
            <a:r>
              <a:rPr lang="en" sz="3000">
                <a:solidFill>
                  <a:schemeClr val="dk1"/>
                </a:solidFill>
              </a:rPr>
              <a:t>Type your answer here ...</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0" y="0"/>
            <a:ext cx="13716000" cy="13716000"/>
          </a:xfrm>
          <a:prstGeom prst="rect">
            <a:avLst/>
          </a:prstGeom>
          <a:noFill/>
          <a:ln>
            <a:noFill/>
          </a:ln>
        </p:spPr>
      </p:pic>
      <p:pic>
        <p:nvPicPr>
          <p:cNvPr id="104" name="Shape 104"/>
          <p:cNvPicPr preferRelativeResize="0"/>
          <p:nvPr/>
        </p:nvPicPr>
        <p:blipFill>
          <a:blip r:embed="rId4">
            <a:alphaModFix/>
          </a:blip>
          <a:stretch>
            <a:fillRect/>
          </a:stretch>
        </p:blipFill>
        <p:spPr>
          <a:xfrm>
            <a:off x="-2915262" y="6460050"/>
            <a:ext cx="2667000" cy="5991225"/>
          </a:xfrm>
          <a:prstGeom prst="rect">
            <a:avLst/>
          </a:prstGeom>
          <a:noFill/>
          <a:ln>
            <a:noFill/>
          </a:ln>
        </p:spPr>
      </p:pic>
      <p:pic>
        <p:nvPicPr>
          <p:cNvPr id="105" name="Shape 105"/>
          <p:cNvPicPr preferRelativeResize="0"/>
          <p:nvPr/>
        </p:nvPicPr>
        <p:blipFill>
          <a:blip r:embed="rId5">
            <a:alphaModFix/>
          </a:blip>
          <a:stretch>
            <a:fillRect/>
          </a:stretch>
        </p:blipFill>
        <p:spPr>
          <a:xfrm>
            <a:off x="-2920037" y="0"/>
            <a:ext cx="2676525" cy="5991225"/>
          </a:xfrm>
          <a:prstGeom prst="rect">
            <a:avLst/>
          </a:prstGeom>
          <a:noFill/>
          <a:ln>
            <a:noFill/>
          </a:ln>
        </p:spPr>
      </p:pic>
      <p:pic>
        <p:nvPicPr>
          <p:cNvPr id="106" name="Shape 106"/>
          <p:cNvPicPr preferRelativeResize="0"/>
          <p:nvPr/>
        </p:nvPicPr>
        <p:blipFill>
          <a:blip r:embed="rId6">
            <a:alphaModFix/>
          </a:blip>
          <a:stretch>
            <a:fillRect/>
          </a:stretch>
        </p:blipFill>
        <p:spPr>
          <a:xfrm>
            <a:off x="13959506" y="0"/>
            <a:ext cx="2667000" cy="5991225"/>
          </a:xfrm>
          <a:prstGeom prst="rect">
            <a:avLst/>
          </a:prstGeom>
          <a:noFill/>
          <a:ln>
            <a:noFill/>
          </a:ln>
        </p:spPr>
      </p:pic>
      <p:pic>
        <p:nvPicPr>
          <p:cNvPr id="107" name="Shape 107"/>
          <p:cNvPicPr preferRelativeResize="0"/>
          <p:nvPr/>
        </p:nvPicPr>
        <p:blipFill>
          <a:blip r:embed="rId7">
            <a:alphaModFix/>
          </a:blip>
          <a:stretch>
            <a:fillRect/>
          </a:stretch>
        </p:blipFill>
        <p:spPr>
          <a:xfrm>
            <a:off x="13964250" y="12451275"/>
            <a:ext cx="2095500" cy="2800350"/>
          </a:xfrm>
          <a:prstGeom prst="rect">
            <a:avLst/>
          </a:prstGeom>
          <a:noFill/>
          <a:ln>
            <a:noFill/>
          </a:ln>
        </p:spPr>
      </p:pic>
      <p:pic>
        <p:nvPicPr>
          <p:cNvPr id="108" name="Shape 108"/>
          <p:cNvPicPr preferRelativeResize="0"/>
          <p:nvPr/>
        </p:nvPicPr>
        <p:blipFill>
          <a:blip r:embed="rId8">
            <a:alphaModFix/>
          </a:blip>
          <a:stretch>
            <a:fillRect/>
          </a:stretch>
        </p:blipFill>
        <p:spPr>
          <a:xfrm>
            <a:off x="13964250" y="6221925"/>
            <a:ext cx="2095500" cy="2800350"/>
          </a:xfrm>
          <a:prstGeom prst="rect">
            <a:avLst/>
          </a:prstGeom>
          <a:noFill/>
          <a:ln>
            <a:noFill/>
          </a:ln>
        </p:spPr>
      </p:pic>
      <p:pic>
        <p:nvPicPr>
          <p:cNvPr id="109" name="Shape 109"/>
          <p:cNvPicPr preferRelativeResize="0"/>
          <p:nvPr/>
        </p:nvPicPr>
        <p:blipFill>
          <a:blip r:embed="rId9">
            <a:alphaModFix/>
          </a:blip>
          <a:stretch>
            <a:fillRect/>
          </a:stretch>
        </p:blipFill>
        <p:spPr>
          <a:xfrm>
            <a:off x="-2629512" y="12920100"/>
            <a:ext cx="2095500" cy="2800350"/>
          </a:xfrm>
          <a:prstGeom prst="rect">
            <a:avLst/>
          </a:prstGeom>
          <a:noFill/>
          <a:ln>
            <a:noFill/>
          </a:ln>
        </p:spPr>
      </p:pic>
      <p:pic>
        <p:nvPicPr>
          <p:cNvPr id="110" name="Shape 110"/>
          <p:cNvPicPr preferRelativeResize="0"/>
          <p:nvPr/>
        </p:nvPicPr>
        <p:blipFill>
          <a:blip r:embed="rId10">
            <a:alphaModFix/>
          </a:blip>
          <a:stretch>
            <a:fillRect/>
          </a:stretch>
        </p:blipFill>
        <p:spPr>
          <a:xfrm>
            <a:off x="13964250" y="9252975"/>
            <a:ext cx="2095500" cy="2800350"/>
          </a:xfrm>
          <a:prstGeom prst="rect">
            <a:avLst/>
          </a:prstGeom>
          <a:noFill/>
          <a:ln>
            <a:noFill/>
          </a:ln>
        </p:spPr>
      </p:pic>
      <p:pic>
        <p:nvPicPr>
          <p:cNvPr id="111" name="Shape 111"/>
          <p:cNvPicPr preferRelativeResize="0"/>
          <p:nvPr/>
        </p:nvPicPr>
        <p:blipFill>
          <a:blip r:embed="rId11">
            <a:alphaModFix/>
          </a:blip>
          <a:stretch>
            <a:fillRect/>
          </a:stretch>
        </p:blipFill>
        <p:spPr>
          <a:xfrm>
            <a:off x="2323037" y="961762"/>
            <a:ext cx="3124200" cy="1343025"/>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p:nvPr/>
        </p:nvSpPr>
        <p:spPr>
          <a:xfrm>
            <a:off x="75" y="11661475"/>
            <a:ext cx="13716000" cy="14145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17" name="Shape 117"/>
          <p:cNvSpPr txBox="1"/>
          <p:nvPr/>
        </p:nvSpPr>
        <p:spPr>
          <a:xfrm>
            <a:off x="2090975" y="11661475"/>
            <a:ext cx="9534300" cy="1414500"/>
          </a:xfrm>
          <a:prstGeom prst="rect">
            <a:avLst/>
          </a:prstGeom>
          <a:noFill/>
          <a:ln>
            <a:noFill/>
          </a:ln>
        </p:spPr>
        <p:txBody>
          <a:bodyPr lIns="91425" tIns="91425" rIns="91425" bIns="91425" anchor="t" anchorCtr="0">
            <a:noAutofit/>
          </a:bodyPr>
          <a:lstStyle/>
          <a:p>
            <a:pPr algn="ctr">
              <a:spcBef>
                <a:spcPts val="0"/>
              </a:spcBef>
              <a:buNone/>
            </a:pPr>
            <a:r>
              <a:rPr lang="en" sz="3600"/>
              <a:t>List 5 things a web designer can do to maintain consistency in a design.</a:t>
            </a:r>
          </a:p>
        </p:txBody>
      </p:sp>
      <p:sp>
        <p:nvSpPr>
          <p:cNvPr id="118" name="Shape 118"/>
          <p:cNvSpPr txBox="1"/>
          <p:nvPr/>
        </p:nvSpPr>
        <p:spPr>
          <a:xfrm>
            <a:off x="306725" y="13325700"/>
            <a:ext cx="13102799" cy="3540599"/>
          </a:xfrm>
          <a:prstGeom prst="rect">
            <a:avLst/>
          </a:prstGeom>
          <a:noFill/>
          <a:ln>
            <a:noFill/>
          </a:ln>
        </p:spPr>
        <p:txBody>
          <a:bodyPr lIns="91425" tIns="91425" rIns="91425" bIns="91425" anchor="t" anchorCtr="0">
            <a:noAutofit/>
          </a:bodyPr>
          <a:lstStyle/>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a:spcBef>
                <a:spcPts val="0"/>
              </a:spcBef>
              <a:buClr>
                <a:srgbClr val="000000"/>
              </a:buClr>
              <a:buSzPct val="100000"/>
              <a:buFont typeface="Arial"/>
              <a:buAutoNum type="arabicPeriod"/>
            </a:pPr>
            <a:r>
              <a:rPr lang="en" sz="3000"/>
              <a:t> </a:t>
            </a:r>
          </a:p>
        </p:txBody>
      </p:sp>
      <p:sp>
        <p:nvSpPr>
          <p:cNvPr id="119" name="Shape 119"/>
          <p:cNvSpPr/>
          <p:nvPr/>
        </p:nvSpPr>
        <p:spPr>
          <a:xfrm>
            <a:off x="75" y="0"/>
            <a:ext cx="13716000" cy="14145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0" name="Shape 120"/>
          <p:cNvSpPr txBox="1"/>
          <p:nvPr/>
        </p:nvSpPr>
        <p:spPr>
          <a:xfrm>
            <a:off x="125" y="0"/>
            <a:ext cx="13716000" cy="1414500"/>
          </a:xfrm>
          <a:prstGeom prst="rect">
            <a:avLst/>
          </a:prstGeom>
          <a:noFill/>
          <a:ln>
            <a:noFill/>
          </a:ln>
        </p:spPr>
        <p:txBody>
          <a:bodyPr lIns="91425" tIns="91425" rIns="91425" bIns="91425" anchor="t" anchorCtr="0">
            <a:noAutofit/>
          </a:bodyPr>
          <a:lstStyle/>
          <a:p>
            <a:pPr lvl="0" algn="ctr" rtl="0">
              <a:spcBef>
                <a:spcPts val="0"/>
              </a:spcBef>
              <a:buNone/>
            </a:pPr>
            <a:r>
              <a:rPr lang="en" sz="3600"/>
              <a:t>Which one doesn’t belong?</a:t>
            </a:r>
          </a:p>
          <a:p>
            <a:pPr lvl="0" algn="ctr" rtl="0">
              <a:spcBef>
                <a:spcPts val="0"/>
              </a:spcBef>
              <a:buNone/>
            </a:pPr>
            <a:r>
              <a:rPr lang="en" sz="3600"/>
              <a:t>Place a        over the one that doesn’t belong in each row. </a:t>
            </a:r>
          </a:p>
        </p:txBody>
      </p:sp>
      <p:sp>
        <p:nvSpPr>
          <p:cNvPr id="121" name="Shape 121"/>
          <p:cNvSpPr/>
          <p:nvPr/>
        </p:nvSpPr>
        <p:spPr>
          <a:xfrm>
            <a:off x="2785725" y="628200"/>
            <a:ext cx="633900" cy="633900"/>
          </a:xfrm>
          <a:prstGeom prst="noSmoking">
            <a:avLst>
              <a:gd name="adj" fmla="val 15439"/>
            </a:avLst>
          </a:prstGeom>
          <a:solidFill>
            <a:srgbClr val="FF0000"/>
          </a:solidFill>
          <a:ln>
            <a:noFill/>
          </a:ln>
        </p:spPr>
        <p:txBody>
          <a:bodyPr lIns="91425" tIns="91425" rIns="91425" bIns="91425" anchor="ctr" anchorCtr="0">
            <a:noAutofit/>
          </a:bodyPr>
          <a:lstStyle/>
          <a:p>
            <a:pPr>
              <a:spcBef>
                <a:spcPts val="0"/>
              </a:spcBef>
              <a:buNone/>
            </a:pPr>
            <a:endParaRPr/>
          </a:p>
        </p:txBody>
      </p:sp>
      <p:pic>
        <p:nvPicPr>
          <p:cNvPr id="122" name="Shape 122"/>
          <p:cNvPicPr preferRelativeResize="0"/>
          <p:nvPr/>
        </p:nvPicPr>
        <p:blipFill>
          <a:blip r:embed="rId3">
            <a:alphaModFix/>
          </a:blip>
          <a:stretch>
            <a:fillRect/>
          </a:stretch>
        </p:blipFill>
        <p:spPr>
          <a:xfrm>
            <a:off x="1393510" y="1628700"/>
            <a:ext cx="3418351" cy="2440325"/>
          </a:xfrm>
          <a:prstGeom prst="rect">
            <a:avLst/>
          </a:prstGeom>
          <a:noFill/>
          <a:ln>
            <a:noFill/>
          </a:ln>
        </p:spPr>
      </p:pic>
      <p:pic>
        <p:nvPicPr>
          <p:cNvPr id="123" name="Shape 123"/>
          <p:cNvPicPr preferRelativeResize="0"/>
          <p:nvPr/>
        </p:nvPicPr>
        <p:blipFill>
          <a:blip r:embed="rId4">
            <a:alphaModFix/>
          </a:blip>
          <a:stretch>
            <a:fillRect/>
          </a:stretch>
        </p:blipFill>
        <p:spPr>
          <a:xfrm>
            <a:off x="8904385" y="1628700"/>
            <a:ext cx="3418351" cy="2440325"/>
          </a:xfrm>
          <a:prstGeom prst="rect">
            <a:avLst/>
          </a:prstGeom>
          <a:noFill/>
          <a:ln>
            <a:noFill/>
          </a:ln>
        </p:spPr>
      </p:pic>
      <p:pic>
        <p:nvPicPr>
          <p:cNvPr id="124" name="Shape 124"/>
          <p:cNvPicPr preferRelativeResize="0"/>
          <p:nvPr/>
        </p:nvPicPr>
        <p:blipFill>
          <a:blip r:embed="rId5">
            <a:alphaModFix/>
          </a:blip>
          <a:stretch>
            <a:fillRect/>
          </a:stretch>
        </p:blipFill>
        <p:spPr>
          <a:xfrm>
            <a:off x="5215310" y="1628700"/>
            <a:ext cx="3418351" cy="2440325"/>
          </a:xfrm>
          <a:prstGeom prst="rect">
            <a:avLst/>
          </a:prstGeom>
          <a:noFill/>
          <a:ln>
            <a:noFill/>
          </a:ln>
        </p:spPr>
      </p:pic>
      <p:sp>
        <p:nvSpPr>
          <p:cNvPr id="125" name="Shape 125"/>
          <p:cNvSpPr/>
          <p:nvPr/>
        </p:nvSpPr>
        <p:spPr>
          <a:xfrm>
            <a:off x="75" y="4967800"/>
            <a:ext cx="13716000" cy="1414500"/>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6" name="Shape 126"/>
          <p:cNvSpPr txBox="1"/>
          <p:nvPr/>
        </p:nvSpPr>
        <p:spPr>
          <a:xfrm>
            <a:off x="125" y="5301875"/>
            <a:ext cx="13716000" cy="946200"/>
          </a:xfrm>
          <a:prstGeom prst="rect">
            <a:avLst/>
          </a:prstGeom>
          <a:noFill/>
          <a:ln>
            <a:noFill/>
          </a:ln>
        </p:spPr>
        <p:txBody>
          <a:bodyPr lIns="91425" tIns="91425" rIns="91425" bIns="91425" anchor="t" anchorCtr="0">
            <a:noAutofit/>
          </a:bodyPr>
          <a:lstStyle/>
          <a:p>
            <a:pPr lvl="0" algn="ctr" rtl="0">
              <a:spcBef>
                <a:spcPts val="0"/>
              </a:spcBef>
              <a:buNone/>
            </a:pPr>
            <a:r>
              <a:rPr lang="en" sz="3600"/>
              <a:t>List at least 5 things that make this a bad website design. </a:t>
            </a:r>
          </a:p>
        </p:txBody>
      </p:sp>
      <p:pic>
        <p:nvPicPr>
          <p:cNvPr id="127" name="Shape 127"/>
          <p:cNvPicPr preferRelativeResize="0"/>
          <p:nvPr/>
        </p:nvPicPr>
        <p:blipFill>
          <a:blip r:embed="rId6">
            <a:alphaModFix/>
          </a:blip>
          <a:stretch>
            <a:fillRect/>
          </a:stretch>
        </p:blipFill>
        <p:spPr>
          <a:xfrm>
            <a:off x="306725" y="6541652"/>
            <a:ext cx="4505123" cy="4826245"/>
          </a:xfrm>
          <a:prstGeom prst="rect">
            <a:avLst/>
          </a:prstGeom>
          <a:noFill/>
          <a:ln>
            <a:noFill/>
          </a:ln>
        </p:spPr>
      </p:pic>
      <p:sp>
        <p:nvSpPr>
          <p:cNvPr id="128" name="Shape 128"/>
          <p:cNvSpPr txBox="1"/>
          <p:nvPr/>
        </p:nvSpPr>
        <p:spPr>
          <a:xfrm>
            <a:off x="4964250" y="6726000"/>
            <a:ext cx="8402400" cy="4565700"/>
          </a:xfrm>
          <a:prstGeom prst="rect">
            <a:avLst/>
          </a:prstGeom>
          <a:noFill/>
          <a:ln>
            <a:noFill/>
          </a:ln>
        </p:spPr>
        <p:txBody>
          <a:bodyPr lIns="91425" tIns="91425" rIns="91425" bIns="91425" anchor="t" anchorCtr="0">
            <a:noAutofit/>
          </a:bodyPr>
          <a:lstStyle/>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a:p>
            <a:pPr marL="457200" lvl="0" indent="-419100" rtl="0">
              <a:spcBef>
                <a:spcPts val="0"/>
              </a:spcBef>
              <a:buClr>
                <a:srgbClr val="000000"/>
              </a:buClr>
              <a:buSzPct val="100000"/>
              <a:buFont typeface="Arial"/>
              <a:buAutoNum type="arabicPeriod"/>
            </a:pPr>
            <a:r>
              <a:rPr lang="en" sz="3000"/>
              <a:t> </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1000125" y="4100"/>
            <a:ext cx="11715750" cy="17145000"/>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1293</Words>
  <Application>Microsoft Macintosh PowerPoint</Application>
  <PresentationFormat>Custom</PresentationFormat>
  <Paragraphs>126</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simple-light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Patriot</cp:lastModifiedBy>
  <cp:revision>4</cp:revision>
  <dcterms:modified xsi:type="dcterms:W3CDTF">2015-01-22T16:53:51Z</dcterms:modified>
</cp:coreProperties>
</file>